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22" r:id="rId2"/>
    <p:sldId id="285" r:id="rId3"/>
    <p:sldId id="325" r:id="rId4"/>
    <p:sldId id="287" r:id="rId5"/>
    <p:sldId id="288" r:id="rId6"/>
    <p:sldId id="324" r:id="rId7"/>
    <p:sldId id="290" r:id="rId8"/>
    <p:sldId id="326" r:id="rId9"/>
    <p:sldId id="289" r:id="rId10"/>
    <p:sldId id="292" r:id="rId11"/>
    <p:sldId id="294" r:id="rId12"/>
    <p:sldId id="304" r:id="rId13"/>
    <p:sldId id="327" r:id="rId14"/>
    <p:sldId id="312" r:id="rId15"/>
    <p:sldId id="284" r:id="rId16"/>
    <p:sldId id="257" r:id="rId17"/>
    <p:sldId id="291" r:id="rId18"/>
    <p:sldId id="329" r:id="rId19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56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Департамент образования города Екатеринбурга 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вечернее (сменное) общеобразовательное учреждение вечерняя (сменная) общеобразовательная школа № 185</a:t>
            </a:r>
            <a:endParaRPr lang="ru-RU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Учебная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sz="36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850260"/>
            <a:ext cx="3429024" cy="253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24499"/>
            <a:ext cx="1748693" cy="17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737"/>
            <a:ext cx="3908421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857628"/>
            <a:ext cx="3357586" cy="25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6043626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 работа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Учитель\Desktop\ЗАМ.ДИРЕКТОРА\Новая папка (2)\IMG_603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088232" cy="2952328"/>
          </a:xfrm>
          <a:prstGeom prst="rect">
            <a:avLst/>
          </a:prstGeom>
          <a:noFill/>
        </p:spPr>
      </p:pic>
      <p:pic>
        <p:nvPicPr>
          <p:cNvPr id="17415" name="Picture 7" descr="C:\Users\Учитель\Desktop\ЗАМ.ДИРЕКТОРА\ФОТО\ДЕНЬ УЧИТЕЛЯ 2016\IMG_6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160240" cy="3096344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479575" cy="14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596" y="5572140"/>
            <a:ext cx="685776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Большая перемена\IMG-20170214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89040"/>
            <a:ext cx="3528392" cy="26437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555496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конкурсах различного уровня  </a:t>
            </a:r>
            <a:endParaRPr lang="ru-RU" sz="36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661248"/>
            <a:ext cx="3520440" cy="663352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рекорда России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143380"/>
            <a:ext cx="352044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Международной</a:t>
            </a:r>
          </a:p>
          <a:p>
            <a:r>
              <a:rPr lang="ru-RU" dirty="0" err="1" smtClean="0"/>
              <a:t>профориентационной</a:t>
            </a:r>
            <a:r>
              <a:rPr lang="ru-RU" dirty="0" smtClean="0"/>
              <a:t> акции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19998"/>
            <a:ext cx="1534949" cy="154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certificate-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3786214" cy="2917871"/>
          </a:xfrm>
          <a:prstGeom prst="rect">
            <a:avLst/>
          </a:prstGeom>
          <a:noFill/>
        </p:spPr>
      </p:pic>
      <p:pic>
        <p:nvPicPr>
          <p:cNvPr id="2051" name="Picture 3" descr="C:\Users\user\Desktop\Безымянный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00174"/>
            <a:ext cx="3735389" cy="2473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55496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</a:t>
            </a:r>
            <a:endParaRPr lang="ru-RU" sz="36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1820423" cy="183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Фото День солидарности\IMG_20170903_10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21950"/>
            <a:ext cx="3286147" cy="203598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24" y="1947390"/>
            <a:ext cx="3532956" cy="247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3571900" cy="20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Встреча с Ветераном МВД\IMG_20170220_0959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946661"/>
            <a:ext cx="3214710" cy="2339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88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2218258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педагогическое сопровождение обучающихся </a:t>
            </a:r>
            <a:endParaRPr lang="ru-RU" sz="3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36912"/>
            <a:ext cx="8064896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основным направлениям: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психологическое просвещение,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психологическая профилактика,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психологическая диагностика,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коррекционная работа, 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консультативная работа,</a:t>
            </a:r>
          </a:p>
          <a:p>
            <a:pPr algn="just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организационно-методическая работа.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3535"/>
            <a:ext cx="1822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8714D82-F275-41D9-B569-6F68CDF8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332656"/>
            <a:ext cx="6059180" cy="16127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Профориентационная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работа: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«Лицом к лицу»</a:t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01" y="116632"/>
            <a:ext cx="1822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4" descr="C:\Users\МБВСОУ ЦО № 196\Desktop\Фото 1.09.17г Лицом к лицу\Профессия юрист 1.09.17\IMG_20170831_10134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952702" cy="29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БВСОУ ЦО № 196\Desktop\Фото 1.09.17г Лицом к лицу\Профессия телеоператор 1.09.17\DSCN23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17032"/>
            <a:ext cx="41052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59998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274638"/>
            <a:ext cx="5868144" cy="178621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Городской-Профориентационный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проект.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Профи-дебют. Масштаб</a:t>
            </a: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Город</a:t>
            </a:r>
            <a:r>
              <a:rPr lang="ru-RU" sz="3600" b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8" name="Picture 4" descr="C:\Users\Учитель\Desktop\ФОТО\УрГЭУ 2015\GWDNh8imF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886" y="3717032"/>
            <a:ext cx="3240360" cy="2448272"/>
          </a:xfrm>
          <a:prstGeom prst="rect">
            <a:avLst/>
          </a:prstGeom>
          <a:noFill/>
        </p:spPr>
      </p:pic>
      <p:pic>
        <p:nvPicPr>
          <p:cNvPr id="5122" name="Picture 2" descr="C:\Users\Учитель\Desktop\ЗАМ.ДИРЕКТОРА\ФОТО\КОСК\IMG_20151021_113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8185" y="2074139"/>
            <a:ext cx="2939819" cy="220486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11164"/>
            <a:ext cx="1234480" cy="17445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943"/>
            <a:ext cx="18224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79003"/>
            <a:ext cx="1378975" cy="22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590465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выпускники по итогам </a:t>
            </a:r>
            <a:r>
              <a:rPr lang="ru-RU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36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8568952" cy="48269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Поступили  в другие образовательные учреждения – 80 процентов  выпускников.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Поступили  в средние профессиональные образовательные учреждения – 12 выпускников.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Поступили в высшие образовательные учреждения -  15 выпускников.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Трудоустроились-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выпускников.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Призваны в ряды ВС -  1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61388"/>
            <a:ext cx="1710140" cy="171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100391" cy="6858000"/>
          </a:xfrm>
        </p:spPr>
      </p:pic>
    </p:spTree>
    <p:extLst>
      <p:ext uri="{BB962C8B-B14F-4D97-AF65-F5344CB8AC3E}">
        <p14:creationId xmlns="" xmlns:p14="http://schemas.microsoft.com/office/powerpoint/2010/main" val="32083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Изображение 061"/>
          <p:cNvPicPr>
            <a:picLocks noChangeAspect="1" noChangeArrowheads="1"/>
          </p:cNvPicPr>
          <p:nvPr/>
        </p:nvPicPr>
        <p:blipFill>
          <a:blip r:embed="rId2" cstate="print"/>
          <a:srcRect b="26471"/>
          <a:stretch>
            <a:fillRect/>
          </a:stretch>
        </p:blipFill>
        <p:spPr bwMode="auto">
          <a:xfrm>
            <a:off x="4211960" y="1700808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вечернее (сменное) общеобразовательное учреждение вечерняя (сменная)</a:t>
            </a:r>
            <a:b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 185</a:t>
            </a:r>
          </a:p>
        </p:txBody>
      </p:sp>
      <p:pic>
        <p:nvPicPr>
          <p:cNvPr id="1026" name="Picture 2" descr="C:\Users\Учитель\Desktop\ле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5788" y="2857496"/>
            <a:ext cx="3674225" cy="3093067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2492375"/>
            <a:ext cx="2447925" cy="1223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6262688" y="4221163"/>
            <a:ext cx="2881312" cy="1223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78592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г.Екатеринбург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ул.Бебеля, 16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786322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ул.Уктусская,10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сайт</a:t>
            </a:r>
            <a:endParaRPr lang="ru-RU" sz="3600" b="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749312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20040"/>
            <a:ext cx="6143668" cy="1894514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деятельности учреждения 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643182"/>
            <a:ext cx="7429552" cy="3954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общей культуры личности обучающихся на основе федеральных государственных образовательных стандартов, их адаптация к жизни в обществе.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Учитель\Desktop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4482" y="116632"/>
            <a:ext cx="1806700" cy="1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512" cy="1597570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b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  <a:endParaRPr lang="ru-RU" sz="36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872209"/>
            <a:ext cx="7103712" cy="41490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общедоступного        бесплатного основного общего,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общеобразовательным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программам. </a:t>
            </a:r>
          </a:p>
          <a:p>
            <a:pPr algn="just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Учитель\Desktop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187824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1"/>
            <a:ext cx="5842992" cy="1755031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Специфика образовательного учреждения</a:t>
            </a:r>
            <a:endParaRPr lang="ru-RU" sz="36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536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 к каждому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обучающемуся.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сопровождение обучающихся в вопросах профессионального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самоопределения.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независимости от выбора дальнейшего жизненного пути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уметь найти себя в обществе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42852"/>
            <a:ext cx="1533362" cy="152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20040"/>
            <a:ext cx="5832648" cy="2316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4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2276872"/>
            <a:ext cx="698185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общеобразовательные программы: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-образовательные программы основного общего образования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(8-9 класс);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-образовательные программы среднего общего образования (10-12 класс).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Учитель\Desktop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6632"/>
            <a:ext cx="187824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338936" cy="1380768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Организационные условия</a:t>
            </a:r>
            <a:endParaRPr lang="ru-RU" sz="3600" b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6995120" cy="28803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Пятидневная учебная неделя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по триместрам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зачетных недель в конце каждого триместра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состав школы</a:t>
            </a:r>
            <a:endParaRPr lang="ru-RU" sz="36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771800" y="5733256"/>
            <a:ext cx="5300662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- высшее образование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высшая квалификационная категория</a:t>
            </a:r>
          </a:p>
          <a:p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первая квалификационная категория</a:t>
            </a:r>
            <a:endParaRPr lang="ru-RU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Учитель\Desktop\20160829_134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63005"/>
            <a:ext cx="6331530" cy="396044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14" y="116633"/>
            <a:ext cx="166300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1241</TotalTime>
  <Words>202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Департамент образования города Екатеринбурга   </vt:lpstr>
      <vt:lpstr> Муниципальное бюджетное вечернее (сменное) общеобразовательное учреждение вечерняя (сменная) общеобразовательная школа № 185</vt:lpstr>
      <vt:lpstr>Наш сайт</vt:lpstr>
      <vt:lpstr>Целью деятельности учреждения  является:</vt:lpstr>
      <vt:lpstr>Вид  деятельности  учреждения</vt:lpstr>
      <vt:lpstr>Специфика образовательного учреждения</vt:lpstr>
      <vt:lpstr> Учреждение  реализует   </vt:lpstr>
      <vt:lpstr>Организационные условия</vt:lpstr>
      <vt:lpstr>Кадровый состав школы</vt:lpstr>
      <vt:lpstr>Учебная  деятельность</vt:lpstr>
      <vt:lpstr>Воспитательная работа                             </vt:lpstr>
      <vt:lpstr> участие в конкурсах различного уровня  </vt:lpstr>
      <vt:lpstr>Профилактическая работа</vt:lpstr>
      <vt:lpstr>психолого - педагогическое сопровождение обучающихся </vt:lpstr>
      <vt:lpstr>   Профориентационная работа: ПРОЕКТ:  «Лицом к лицу» </vt:lpstr>
      <vt:lpstr>Городской-Профориентационный проект. «Профи-дебют. Масштаб: Город»</vt:lpstr>
      <vt:lpstr>        Наши выпускники по итогам 2019-2020 г.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ШКОЛЬНАЯ</dc:title>
  <dc:creator>Учитель</dc:creator>
  <cp:lastModifiedBy>1</cp:lastModifiedBy>
  <cp:revision>123</cp:revision>
  <dcterms:created xsi:type="dcterms:W3CDTF">2016-12-05T06:27:51Z</dcterms:created>
  <dcterms:modified xsi:type="dcterms:W3CDTF">2020-10-30T09:58:45Z</dcterms:modified>
</cp:coreProperties>
</file>