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693400" cy="7561263"/>
  <p:notesSz cx="67310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381EE-95F3-44A8-BC8D-071F81D9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509AE7-24F0-4108-BFB5-8543CDD1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39A6-F824-4D05-A0D1-E1BD890225BA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AAEE1F-5CD5-42A9-B76D-B01250F0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E5676B-381A-4486-BDC6-1B310BEF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8081-CAC0-4533-AF31-FA463155B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4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0040A-2F41-4E32-B2F2-AD5B2670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7F72F0-1BC8-4350-A5E5-35A26F78F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F6F815-157D-4611-9F2F-0D5DACC46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39A6-F824-4D05-A0D1-E1BD890225BA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86DEE-D787-4937-AB73-5BF51F56E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02CF7F-A8A3-444D-A015-25C232C1D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8081-CAC0-4533-AF31-FA463155B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6252E03-C3AB-4665-A770-80008291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42CFD-6F02-4FC4-BA9C-FDBC72F26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9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2B361B-A5FA-44C4-92DF-63936B7F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85E954-EB33-4845-B817-4F861D0903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1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8ECDA6-860C-474B-A3CB-3CB1EF0B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A74EE-8A22-4467-8EC1-1649EDCE17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DBA559-20BA-4117-AC35-C2446472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0B5A86-7DEE-4F6C-A29B-0F65D10B7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0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23C314-3479-4D38-BC18-07C0C05F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C53E0F-D18A-4CB6-A410-E9CA0A846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847330-EFEA-4154-80BF-DE439350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27FAD4-29C5-4A36-96D7-72F80E47AE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79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1F44C2-0510-4A0E-8F6B-367E1F94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C058BE-FA5D-4AA2-86AB-BEF5E934D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9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AA57EA1-D4F3-482E-918D-94D654C2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7B8A89-0489-4407-A82F-D6844D8417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5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A602988-E9E5-41AB-8A8F-36A4BB91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383E4F-CCFE-4975-B812-6CF9ED2FF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7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6BD090-5A62-4A49-B5D3-E29D3732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5D218D-17BD-417C-8F9A-B2576EE3A5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1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107FD3-F715-48D3-9C91-1B5F7A27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3E890F-E534-41A9-88AA-40CEFF0304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8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69D4F00-8381-41C6-A950-9AAB374C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D72F76-3862-4890-9F4E-6C4BB04811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62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47EFEBB-C0AB-4B0B-8382-14D7CB7B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156C23-8296-43DF-84D3-06C1831E5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88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CF4F757-27DE-4195-9F11-3BFFBD22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6CB6AF-8796-4E1C-A691-079CD867A2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9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33627A-83C2-4FEB-94C2-6B00AA90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D0FD55-04FD-446F-A7D6-409997AD2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7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C8F21A-56D0-4455-878B-D8CCF1D0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25E322-0676-44CC-92DF-24E90B847B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69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C2F520-2264-40C3-9C88-25FE7F71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38943A-32DC-4FE8-B055-D2EA8E1103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86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379347-A013-4138-A22C-C3B7355E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C42BC7-B080-4E31-B19C-8F661657BA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66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45BCA69-8FDF-43E7-81BB-6B4AECD1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BDFB3E-DC92-488C-9B3B-6DC6415570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3E8BAC-1EAB-4F88-A64A-8428A678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0FB664-881F-4F67-A441-43A9DCB4E6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88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789EED-A5ED-4AE1-8332-E00C12E7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9E0F96-12B6-40BD-A73B-414D5BB2AE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47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B9B10A4-B7A8-461B-8D23-D5EE19567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31C58-1DD8-48C7-8D15-81334D0D8B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2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285D0C-14FE-451D-9232-C595BB3B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767184-E73F-42EA-90DA-E5D560970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2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490C8CE-279B-415E-B0A5-B41FF0A9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9360A-2DEA-443D-A114-B96DCB377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23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53718A-46A4-4F72-900C-11D58C29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7601D-92AA-4FAE-957A-A3F3DB458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91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548545D-DBFC-49EE-87BD-8B780FFC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1CD7E9-29A0-402F-80EA-D724506E2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D334CB8-4228-45DF-855A-33879B1C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6795A9-2624-4BCD-9226-E57D694D6E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8DD25D8-E450-4876-A8B6-7D150D50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A4F02F-09A0-470E-8BD3-E200C3B2E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9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DD9731-9392-4292-9BA6-005A3B13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C18FE-AA2C-46FB-A0F6-F6F59A596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9CE32D-073B-45DE-8444-C8876DA7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C1253A-F130-4319-A1E9-368867680B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8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157960-B445-4942-AA31-A7C4932B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AA8DC4-A5D3-424E-9478-19A43CEE0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5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47B4CB-15D2-498B-AB8C-B4A393BE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DBAAE0-45BD-4841-BDF8-25E86BD977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7780ABF-9FEE-48E4-A424-66F6DA9C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74D78B-F266-467B-B089-5CAE7BB64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2F5A8C-2EC6-4FFC-9BE3-3EB0B01F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2D4562-EC21-45AF-9A36-259694879E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33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</dc:creator>
  <cp:lastModifiedBy>S</cp:lastModifiedBy>
  <cp:revision>1</cp:revision>
  <dcterms:created xsi:type="dcterms:W3CDTF">2022-01-18T04:17:59Z</dcterms:created>
  <dcterms:modified xsi:type="dcterms:W3CDTF">2022-01-18T04:17:59Z</dcterms:modified>
</cp:coreProperties>
</file>