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2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8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2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0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8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8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4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48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2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79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73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6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87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4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105ACC-394C-4A05-A909-66F53E218DC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FA5DFD-6935-495A-89F9-BD88AD55E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0553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Мероприятия в рамках декады, посвященной Дню Героев Отечества в </a:t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МБВ(С)ОУ В(С)ОШ № 185 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6327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Единые классные часы:</a:t>
            </a:r>
          </a:p>
          <a:p>
            <a:pPr algn="ctr"/>
            <a:r>
              <a:rPr lang="ru-RU" sz="1600" b="1" dirty="0" smtClean="0"/>
              <a:t>«Живут Герои среди нас.»</a:t>
            </a:r>
            <a:endParaRPr lang="ru-RU" sz="1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7776" y="2222615"/>
            <a:ext cx="1830358" cy="172531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353787"/>
            <a:ext cx="5183188" cy="890649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Классные </a:t>
            </a:r>
            <a:r>
              <a:rPr lang="ru-RU" sz="1400" b="1" dirty="0"/>
              <a:t>ч</a:t>
            </a:r>
            <a:r>
              <a:rPr lang="ru-RU" sz="1400" b="1" dirty="0" smtClean="0"/>
              <a:t>асы с использованием портала Всероссийского проекта «Единые уроки» на тему:</a:t>
            </a:r>
          </a:p>
          <a:p>
            <a:pPr algn="ctr"/>
            <a:r>
              <a:rPr lang="ru-RU" sz="1400" b="1" dirty="0" smtClean="0"/>
              <a:t>«Александр Невский.»</a:t>
            </a:r>
            <a:endParaRPr lang="ru-RU" sz="1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505075"/>
            <a:ext cx="2127688" cy="1530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34" y="2244436"/>
            <a:ext cx="1891169" cy="17034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888" y="4035304"/>
            <a:ext cx="2865368" cy="2145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350" y="4529123"/>
            <a:ext cx="3578662" cy="1652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9350" y="3969755"/>
            <a:ext cx="337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Экскурсия к памятнику </a:t>
            </a:r>
          </a:p>
          <a:p>
            <a:pPr algn="ctr"/>
            <a:r>
              <a:rPr lang="ru-RU" b="1" dirty="0" err="1" smtClean="0">
                <a:solidFill>
                  <a:srgbClr val="92D050"/>
                </a:solidFill>
              </a:rPr>
              <a:t>Войнов</a:t>
            </a:r>
            <a:r>
              <a:rPr lang="ru-RU" b="1" dirty="0" smtClean="0">
                <a:solidFill>
                  <a:srgbClr val="92D050"/>
                </a:solidFill>
              </a:rPr>
              <a:t>-спортсменов.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18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43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Garamond</vt:lpstr>
      <vt:lpstr>Натуральные материалы</vt:lpstr>
      <vt:lpstr>Мероприятия в рамках декады, посвященной Дню Героев Отечества в  МБВ(С)ОУ В(С)ОШ № 185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в рамках декады, посвященной Дню Героев Отечества в  МБВ(С)ОУ В(С)ОШ № 185 </dc:title>
  <dc:creator>user</dc:creator>
  <cp:lastModifiedBy>user</cp:lastModifiedBy>
  <cp:revision>3</cp:revision>
  <dcterms:created xsi:type="dcterms:W3CDTF">2020-12-15T10:24:19Z</dcterms:created>
  <dcterms:modified xsi:type="dcterms:W3CDTF">2020-12-15T11:06:45Z</dcterms:modified>
</cp:coreProperties>
</file>