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64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</p:sldIdLst>
  <p:sldSz cx="9144000" cy="6858000" type="screen4x3"/>
  <p:notesSz cx="6858000" cy="9144000"/>
  <p:custDataLst>
    <p:tags r:id="rId14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666699"/>
    <a:srgbClr val="04374A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 autoAdjust="0"/>
    <p:restoredTop sz="84583" autoAdjust="0"/>
  </p:normalViewPr>
  <p:slideViewPr>
    <p:cSldViewPr>
      <p:cViewPr varScale="1">
        <p:scale>
          <a:sx n="62" d="100"/>
          <a:sy n="62" d="100"/>
        </p:scale>
        <p:origin x="-136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4725144"/>
            <a:ext cx="7344816" cy="1440160"/>
          </a:xfrm>
        </p:spPr>
        <p:txBody>
          <a:bodyPr/>
          <a:lstStyle>
            <a:lvl1pPr>
              <a:defRPr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>
        <p:fade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>
        <p:fade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>
        <p:fade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131840" y="292102"/>
            <a:ext cx="5832648" cy="1048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idx="1"/>
          </p:nvPr>
        </p:nvSpPr>
        <p:spPr>
          <a:xfrm>
            <a:off x="3203848" y="1556792"/>
            <a:ext cx="5544616" cy="4680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>
        <p:fade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>
        <p:fade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>
        <p:fade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>
        <p:fade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>
        <p:fade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>
        <p:fade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>
        <p:fade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>
        <p:fade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1840" y="292102"/>
            <a:ext cx="5832648" cy="1048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03848" y="1556792"/>
            <a:ext cx="5544616" cy="4680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10" advClick="0" advTm="15000">
        <p:fade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3571868" y="5072074"/>
            <a:ext cx="5572132" cy="142531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45720" indent="0" algn="ctr">
              <a:buNone/>
              <a:defRPr/>
            </a:pPr>
            <a:r>
              <a:rPr lang="ru-RU" sz="3600" i="1" dirty="0" smtClean="0"/>
              <a:t>Памяти </a:t>
            </a:r>
          </a:p>
          <a:p>
            <a:pPr marL="45720" indent="0" algn="ctr">
              <a:buNone/>
              <a:defRPr/>
            </a:pPr>
            <a:r>
              <a:rPr lang="ru-RU" sz="3600" i="1" dirty="0" err="1" smtClean="0"/>
              <a:t>Дорохиной</a:t>
            </a:r>
            <a:r>
              <a:rPr lang="ru-RU" sz="3600" i="1" dirty="0" smtClean="0"/>
              <a:t> Нины </a:t>
            </a:r>
            <a:r>
              <a:rPr lang="ru-RU" sz="3600" i="1" dirty="0"/>
              <a:t>Васильевны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774" y="265904"/>
            <a:ext cx="4092866" cy="45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Школьные - Когда уйдем со школьного двора (minus 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6926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712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>
        <p:fade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3143240" y="1643050"/>
            <a:ext cx="2286016" cy="385765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2400" dirty="0" smtClean="0"/>
              <a:t>Такой мудрой, загадочной, улыбающейся,</a:t>
            </a:r>
          </a:p>
          <a:p>
            <a:pPr>
              <a:buNone/>
            </a:pPr>
            <a:r>
              <a:rPr lang="ru-RU" sz="2400" dirty="0" smtClean="0"/>
              <a:t>с интересными идеями,</a:t>
            </a:r>
          </a:p>
          <a:p>
            <a:pPr>
              <a:buNone/>
            </a:pPr>
            <a:r>
              <a:rPr lang="ru-RU" sz="2400" dirty="0" smtClean="0"/>
              <a:t> всегда стоящей в первых рядах - её будут помнить </a:t>
            </a:r>
          </a:p>
          <a:p>
            <a:pPr>
              <a:buNone/>
            </a:pPr>
            <a:r>
              <a:rPr lang="ru-RU" sz="2400" dirty="0"/>
              <a:t>у</a:t>
            </a:r>
            <a:r>
              <a:rPr lang="ru-RU" sz="2400" dirty="0" smtClean="0"/>
              <a:t>ченики  и  коллеги!</a:t>
            </a: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6" y="928670"/>
            <a:ext cx="3394675" cy="452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714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>
        <p:fade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4294967295"/>
          </p:nvPr>
        </p:nvSpPr>
        <p:spPr>
          <a:xfrm>
            <a:off x="5786446" y="714356"/>
            <a:ext cx="3143272" cy="5857916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err="1"/>
              <a:t>Дорохина</a:t>
            </a:r>
            <a:r>
              <a:rPr lang="ru-RU" dirty="0"/>
              <a:t>  Нина Васильевна  проработала в школе   31 </a:t>
            </a:r>
            <a:r>
              <a:rPr lang="ru-RU" dirty="0" smtClean="0"/>
              <a:t>год, </a:t>
            </a:r>
          </a:p>
          <a:p>
            <a:pPr>
              <a:buNone/>
            </a:pPr>
            <a:r>
              <a:rPr lang="ru-RU" dirty="0" smtClean="0"/>
              <a:t>	с </a:t>
            </a:r>
            <a:r>
              <a:rPr lang="ru-RU" dirty="0"/>
              <a:t>1985 года по  </a:t>
            </a:r>
            <a:r>
              <a:rPr lang="ru-RU" dirty="0" smtClean="0"/>
              <a:t>2016 год.</a:t>
            </a:r>
          </a:p>
          <a:p>
            <a:pPr>
              <a:buNone/>
            </a:pPr>
            <a:r>
              <a:rPr lang="ru-RU" dirty="0"/>
              <a:t> Великая труженица,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	Ветеран </a:t>
            </a:r>
            <a:r>
              <a:rPr lang="ru-RU" dirty="0"/>
              <a:t>труда Свердловской области, посвятила  свою жизнь подросткам, находящимся в трудной жизненной ситуации, порой </a:t>
            </a:r>
            <a:r>
              <a:rPr lang="ru-RU" dirty="0" smtClean="0"/>
              <a:t>заменяя </a:t>
            </a:r>
            <a:r>
              <a:rPr lang="ru-RU" dirty="0"/>
              <a:t>им родителей.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294967295"/>
          </p:nvPr>
        </p:nvSpPr>
        <p:spPr>
          <a:xfrm>
            <a:off x="1142999" y="731519"/>
            <a:ext cx="3346704" cy="347472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pic>
        <p:nvPicPr>
          <p:cNvPr id="2050" name="Picture 2" descr="C:\Users\User\Downloads\Снимок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5300486" cy="3557951"/>
          </a:xfrm>
          <a:prstGeom prst="rect">
            <a:avLst/>
          </a:prstGeom>
          <a:noFill/>
        </p:spPr>
      </p:pic>
      <p:pic>
        <p:nvPicPr>
          <p:cNvPr id="2051" name="Picture 3" descr="C:\Users\User\Downloads\Снимок3.PNG"/>
          <p:cNvPicPr>
            <a:picLocks noChangeAspect="1" noChangeArrowheads="1"/>
          </p:cNvPicPr>
          <p:nvPr/>
        </p:nvPicPr>
        <p:blipFill>
          <a:blip r:embed="rId3"/>
          <a:srcRect t="24763"/>
          <a:stretch>
            <a:fillRect/>
          </a:stretch>
        </p:blipFill>
        <p:spPr bwMode="auto">
          <a:xfrm>
            <a:off x="214282" y="3990310"/>
            <a:ext cx="5286412" cy="26400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0976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>
        <p:fade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1714488"/>
            <a:ext cx="4000529" cy="3000396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quarter" idx="4294967295"/>
          </p:nvPr>
        </p:nvSpPr>
        <p:spPr>
          <a:xfrm>
            <a:off x="4285128" y="714356"/>
            <a:ext cx="4430276" cy="5857916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/>
              <a:t>Работая в школе долгие годы, она была  не только учителем, но и </a:t>
            </a:r>
            <a:r>
              <a:rPr lang="ru-RU" dirty="0" smtClean="0"/>
              <a:t>библиотекарем.</a:t>
            </a:r>
          </a:p>
          <a:p>
            <a:pPr>
              <a:buNone/>
            </a:pPr>
            <a:r>
              <a:rPr lang="ru-RU" dirty="0" smtClean="0"/>
              <a:t>  </a:t>
            </a:r>
            <a:r>
              <a:rPr lang="ru-RU" dirty="0"/>
              <a:t>Скольким ребятам помогла встать на правильный путь своими советами, </a:t>
            </a:r>
            <a:r>
              <a:rPr lang="ru-RU" dirty="0" smtClean="0"/>
              <a:t>беседами, </a:t>
            </a:r>
            <a:r>
              <a:rPr lang="ru-RU" dirty="0"/>
              <a:t>п</a:t>
            </a:r>
            <a:r>
              <a:rPr lang="ru-RU" dirty="0" smtClean="0"/>
              <a:t>росто </a:t>
            </a:r>
            <a:r>
              <a:rPr lang="ru-RU" dirty="0"/>
              <a:t>добрым отношением к </a:t>
            </a:r>
            <a:r>
              <a:rPr lang="ru-RU" dirty="0" smtClean="0"/>
              <a:t>ученику.</a:t>
            </a:r>
          </a:p>
          <a:p>
            <a:pPr>
              <a:buNone/>
            </a:pPr>
            <a:r>
              <a:rPr lang="ru-RU" dirty="0" smtClean="0"/>
              <a:t> </a:t>
            </a:r>
            <a:r>
              <a:rPr lang="ru-RU" dirty="0"/>
              <a:t>К</a:t>
            </a:r>
            <a:r>
              <a:rPr lang="ru-RU" dirty="0" smtClean="0"/>
              <a:t>акой </a:t>
            </a:r>
            <a:r>
              <a:rPr lang="ru-RU" dirty="0"/>
              <a:t>бы проступок он не совершил, всегда выслушает</a:t>
            </a:r>
            <a:r>
              <a:rPr lang="ru-RU" dirty="0" smtClean="0"/>
              <a:t>,</a:t>
            </a:r>
          </a:p>
          <a:p>
            <a:pPr>
              <a:buNone/>
            </a:pPr>
            <a:r>
              <a:rPr lang="ru-RU" dirty="0" smtClean="0"/>
              <a:t> 	напоит </a:t>
            </a:r>
            <a:r>
              <a:rPr lang="ru-RU" dirty="0"/>
              <a:t>чаем,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	поможет </a:t>
            </a:r>
            <a:r>
              <a:rPr lang="ru-RU" dirty="0"/>
              <a:t>выполнить домашнее задание.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4686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>
        <p:fade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143504" y="642918"/>
            <a:ext cx="367468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Вместе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с  классом и на спортивных праздниках, 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на митингах, 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на субботниках,  и в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музее</a:t>
            </a:r>
          </a:p>
          <a:p>
            <a:endParaRPr lang="ru-RU" dirty="0"/>
          </a:p>
        </p:txBody>
      </p:sp>
      <p:pic>
        <p:nvPicPr>
          <p:cNvPr id="1026" name="Picture 2" descr="C:\Users\User\Downloads\Снимок.PN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571480"/>
            <a:ext cx="4310260" cy="2875305"/>
          </a:xfrm>
          <a:prstGeom prst="rect">
            <a:avLst/>
          </a:prstGeom>
          <a:noFill/>
        </p:spPr>
      </p:pic>
      <p:pic>
        <p:nvPicPr>
          <p:cNvPr id="1027" name="Picture 3" descr="C:\Users\User\Downloads\Снимок1.PNG"/>
          <p:cNvPicPr>
            <a:picLocks noChangeAspect="1" noChangeArrowheads="1"/>
          </p:cNvPicPr>
          <p:nvPr/>
        </p:nvPicPr>
        <p:blipFill>
          <a:blip r:embed="rId3"/>
          <a:srcRect r="5486"/>
          <a:stretch>
            <a:fillRect/>
          </a:stretch>
        </p:blipFill>
        <p:spPr bwMode="auto">
          <a:xfrm>
            <a:off x="357158" y="3571876"/>
            <a:ext cx="4357718" cy="3071846"/>
          </a:xfrm>
          <a:prstGeom prst="rect">
            <a:avLst/>
          </a:prstGeom>
          <a:noFill/>
        </p:spPr>
      </p:pic>
      <p:pic>
        <p:nvPicPr>
          <p:cNvPr id="1028" name="Picture 4" descr="C:\Users\User\Downloads\Снимок5.PNG"/>
          <p:cNvPicPr>
            <a:picLocks noChangeAspect="1" noChangeArrowheads="1"/>
          </p:cNvPicPr>
          <p:nvPr/>
        </p:nvPicPr>
        <p:blipFill>
          <a:blip r:embed="rId4"/>
          <a:srcRect t="32531"/>
          <a:stretch>
            <a:fillRect/>
          </a:stretch>
        </p:blipFill>
        <p:spPr bwMode="auto">
          <a:xfrm>
            <a:off x="5000628" y="2428868"/>
            <a:ext cx="3919848" cy="35478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0771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>
        <p:fade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1571612"/>
            <a:ext cx="4476782" cy="3357586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quarter" idx="4294967295"/>
          </p:nvPr>
        </p:nvSpPr>
        <p:spPr>
          <a:xfrm>
            <a:off x="4786314" y="1285860"/>
            <a:ext cx="4138792" cy="3888432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Как специалист </a:t>
            </a:r>
            <a:r>
              <a:rPr lang="ru-RU" dirty="0"/>
              <a:t>по работе с трудными подростками,  много лет возглавляла Совет </a:t>
            </a:r>
            <a:r>
              <a:rPr lang="ru-RU" dirty="0" smtClean="0"/>
              <a:t>профилактики школы.</a:t>
            </a:r>
          </a:p>
          <a:p>
            <a:pPr>
              <a:buNone/>
            </a:pPr>
            <a:r>
              <a:rPr lang="ru-RU" dirty="0" smtClean="0"/>
              <a:t> </a:t>
            </a:r>
            <a:r>
              <a:rPr lang="ru-RU" dirty="0"/>
              <a:t>П</a:t>
            </a:r>
            <a:r>
              <a:rPr lang="ru-RU" dirty="0" smtClean="0"/>
              <a:t>роводила </a:t>
            </a:r>
            <a:r>
              <a:rPr lang="ru-RU" dirty="0"/>
              <a:t>совместную работу с  Межшкольным комбинатом.  На открытых мероприятиях  </a:t>
            </a:r>
            <a:r>
              <a:rPr lang="ru-RU" dirty="0" smtClean="0"/>
              <a:t>делилась </a:t>
            </a:r>
            <a:r>
              <a:rPr lang="ru-RU" dirty="0"/>
              <a:t>опытом  работы  со  всеми учителями  района.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1229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>
        <p:fade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6" descr="DSC01016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48" y="357166"/>
            <a:ext cx="4556956" cy="6072230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quarter" idx="4294967295"/>
          </p:nvPr>
        </p:nvSpPr>
        <p:spPr>
          <a:xfrm>
            <a:off x="5500694" y="1643050"/>
            <a:ext cx="3143272" cy="4429156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400" dirty="0" smtClean="0"/>
              <a:t>Она учила не только грамотно писать, выразительно читать, но и  думать,</a:t>
            </a:r>
          </a:p>
          <a:p>
            <a:pPr>
              <a:buNone/>
            </a:pPr>
            <a:r>
              <a:rPr lang="ru-RU" sz="2400" dirty="0" smtClean="0"/>
              <a:t>	рассуждать,</a:t>
            </a:r>
          </a:p>
          <a:p>
            <a:pPr>
              <a:buNone/>
            </a:pPr>
            <a:r>
              <a:rPr lang="ru-RU" sz="2400" dirty="0" smtClean="0"/>
              <a:t>	иметь своё мнение, принимать решение.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03601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>
        <p:fade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857232"/>
            <a:ext cx="3321866" cy="4429156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quarter" idx="4294967295"/>
          </p:nvPr>
        </p:nvSpPr>
        <p:spPr>
          <a:xfrm>
            <a:off x="3929058" y="1428736"/>
            <a:ext cx="4792500" cy="4357718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dirty="0"/>
              <a:t>Мы помним её  литературные гостиные,  Новогодние </a:t>
            </a:r>
            <a:r>
              <a:rPr lang="ru-RU" dirty="0" smtClean="0"/>
              <a:t>вечера. </a:t>
            </a:r>
            <a:r>
              <a:rPr lang="ru-RU" dirty="0"/>
              <a:t>Праздники, посвящённые Дню матери, в которых участвовали не только мамы, но и бабушки. Вместе пели русские народные песни, частушки, колядки  учителя и ученики, родители и </a:t>
            </a:r>
            <a:r>
              <a:rPr lang="ru-RU" dirty="0" smtClean="0"/>
              <a:t>учителя - </a:t>
            </a:r>
            <a:r>
              <a:rPr lang="ru-RU" dirty="0"/>
              <a:t>ветераны.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9880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>
        <p:fade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4294967295"/>
          </p:nvPr>
        </p:nvSpPr>
        <p:spPr>
          <a:xfrm>
            <a:off x="4645152" y="1928802"/>
            <a:ext cx="3998814" cy="2277438"/>
          </a:xfrm>
          <a:prstGeom prst="rect">
            <a:avLst/>
          </a:prstGeom>
        </p:spPr>
        <p:txBody>
          <a:bodyPr/>
          <a:lstStyle/>
          <a:p>
            <a:pPr marL="228600" lvl="3">
              <a:buNone/>
            </a:pPr>
            <a:r>
              <a:rPr lang="ru-RU" sz="2400" dirty="0"/>
              <a:t>В литературной гостиной</a:t>
            </a:r>
          </a:p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282" y="1500174"/>
            <a:ext cx="4214812" cy="241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7686" y="3357562"/>
            <a:ext cx="4429125" cy="249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883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>
        <p:fade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44" y="285728"/>
            <a:ext cx="4381530" cy="3286147"/>
          </a:xfrm>
        </p:spPr>
      </p:pic>
      <p:sp>
        <p:nvSpPr>
          <p:cNvPr id="12" name="Объект 11"/>
          <p:cNvSpPr>
            <a:spLocks noGrp="1"/>
          </p:cNvSpPr>
          <p:nvPr>
            <p:ph sz="quarter" idx="4"/>
          </p:nvPr>
        </p:nvSpPr>
        <p:spPr>
          <a:xfrm>
            <a:off x="3643274" y="4143380"/>
            <a:ext cx="5500726" cy="27146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Трудно сосчитать, скольким  юным  сердцам она помогла  выйти  на правильный путь.</a:t>
            </a:r>
          </a:p>
          <a:p>
            <a:pPr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И  в такой день понимаешь, что  жизнь  прожита не зря!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714744" y="3786190"/>
            <a:ext cx="4572032" cy="357190"/>
          </a:xfrm>
        </p:spPr>
        <p:txBody>
          <a:bodyPr>
            <a:normAutofit fontScale="90000"/>
          </a:bodyPr>
          <a:lstStyle/>
          <a:p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Этот долгожданный выпускной!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2200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67544" y="1700808"/>
            <a:ext cx="4038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6" name="AutoShape 2" descr="blob:https://web.whatsapp.com/bc90e5b6-9d7f-4f27-936a-5e8e8aafddb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blob:https://web.whatsapp.com/bc90e5b6-9d7f-4f27-936a-5e8e8aafddb7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981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>
        <p:fade/>
      </p:transition>
    </mc:Choice>
    <mc:Fallback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769b834dc27dd9b298e79b69cf45d7afeeb4295"/>
</p:tagLst>
</file>

<file path=ppt/theme/theme1.xml><?xml version="1.0" encoding="utf-8"?>
<a:theme xmlns:a="http://schemas.openxmlformats.org/drawingml/2006/main" name="Тема Office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2076</TotalTime>
  <Words>228</Words>
  <Application>Microsoft Office PowerPoint</Application>
  <PresentationFormat>Экран (4:3)</PresentationFormat>
  <Paragraphs>26</Paragraphs>
  <Slides>10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Этот долгожданный выпускной! </vt:lpstr>
      <vt:lpstr>Презентация PowerPoint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34Рисованные оcенние листья</dc:title>
  <dc:creator>obstinate</dc:creator>
  <dc:description>Шаблон презентации с сайта https://presentation-creation.ru/</dc:description>
  <cp:lastModifiedBy>Пользователь Windows</cp:lastModifiedBy>
  <cp:revision>808</cp:revision>
  <dcterms:created xsi:type="dcterms:W3CDTF">2018-02-25T09:09:03Z</dcterms:created>
  <dcterms:modified xsi:type="dcterms:W3CDTF">2020-12-23T18:51:20Z</dcterms:modified>
</cp:coreProperties>
</file>