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8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4" r:id="rId15"/>
    <p:sldId id="295" r:id="rId16"/>
    <p:sldId id="296" r:id="rId17"/>
    <p:sldId id="297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000000"/>
    <a:srgbClr val="E8E8E8"/>
    <a:srgbClr val="1E1E2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6" autoAdjust="0"/>
    <p:restoredTop sz="95596" autoAdjust="0"/>
  </p:normalViewPr>
  <p:slideViewPr>
    <p:cSldViewPr>
      <p:cViewPr>
        <p:scale>
          <a:sx n="110" d="100"/>
          <a:sy n="110" d="100"/>
        </p:scale>
        <p:origin x="-17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4BF88D-2359-4FA9-A30F-E640870930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67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3800" y="762000"/>
            <a:ext cx="5410200" cy="5867400"/>
          </a:xfrm>
        </p:spPr>
        <p:txBody>
          <a:bodyPr/>
          <a:lstStyle/>
          <a:p>
            <a:pPr algn="ctr">
              <a:buNone/>
            </a:pPr>
            <a:r>
              <a:rPr lang="ru-RU" sz="2800" i="1" dirty="0" smtClean="0">
                <a:solidFill>
                  <a:srgbClr val="7030A0"/>
                </a:solidFill>
              </a:rPr>
              <a:t>Зудихина Елена Васильевна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Учитель русского языка и литературы</a:t>
            </a:r>
          </a:p>
          <a:p>
            <a:r>
              <a:rPr lang="ru-RU" sz="1600" dirty="0" smtClean="0"/>
              <a:t>Елена Васильевна родилась 17 мая 1960 году в </a:t>
            </a:r>
            <a:r>
              <a:rPr lang="ru-RU" sz="1600" smtClean="0"/>
              <a:t>городе </a:t>
            </a:r>
            <a:r>
              <a:rPr lang="ru-RU" sz="1600" smtClean="0"/>
              <a:t>Свердловск.</a:t>
            </a:r>
            <a:endParaRPr lang="ru-RU" sz="1600" dirty="0" smtClean="0"/>
          </a:p>
          <a:p>
            <a:r>
              <a:rPr lang="ru-RU" sz="1600" dirty="0" smtClean="0"/>
              <a:t>В 1984 году окончила Уральский государственный университет им. Горького по специальности «русский язык и литература».</a:t>
            </a:r>
          </a:p>
          <a:p>
            <a:r>
              <a:rPr lang="ru-RU" sz="1600" dirty="0" smtClean="0"/>
              <a:t>34 года проработала в вечерней школе. Выпустила много учеников в жизнь.</a:t>
            </a:r>
          </a:p>
          <a:p>
            <a:r>
              <a:rPr lang="ru-RU" sz="1600" dirty="0" smtClean="0"/>
              <a:t>Имела множество благодарностей и грамот за свой труд 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7030A0"/>
                </a:solidFill>
              </a:rPr>
              <a:t> </a:t>
            </a:r>
            <a:endParaRPr lang="ru-RU" sz="2800" dirty="0"/>
          </a:p>
        </p:txBody>
      </p:sp>
      <p:pic>
        <p:nvPicPr>
          <p:cNvPr id="4" name="Picture 2" descr="C:\Users\МирИТ\Desktop\фото ел вас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3429000" cy="3743686"/>
          </a:xfrm>
          <a:prstGeom prst="rect">
            <a:avLst/>
          </a:prstGeom>
          <a:noFill/>
        </p:spPr>
      </p:pic>
      <p:pic>
        <p:nvPicPr>
          <p:cNvPr id="1026" name="Picture 2" descr="C:\Users\МирИТ\Desktop\фото ел вас\гр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495800"/>
            <a:ext cx="1796878" cy="2362200"/>
          </a:xfrm>
          <a:prstGeom prst="rect">
            <a:avLst/>
          </a:prstGeom>
          <a:noFill/>
        </p:spPr>
      </p:pic>
      <p:pic>
        <p:nvPicPr>
          <p:cNvPr id="6" name="Picture 2" descr="C:\Users\МирИТ\Desktop\фото ел вас\гр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495800"/>
            <a:ext cx="1583690" cy="2362200"/>
          </a:xfrm>
          <a:prstGeom prst="rect">
            <a:avLst/>
          </a:prstGeom>
          <a:noFill/>
        </p:spPr>
      </p:pic>
      <p:pic>
        <p:nvPicPr>
          <p:cNvPr id="7" name="Picture 3" descr="C:\Users\МирИТ\Desktop\фото ел вас\гр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495800"/>
            <a:ext cx="17526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МирИТ\Desktop\фото ел вас\26-11-2020_09-53-27 \106_0409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280198" cy="5469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315200" cy="685800"/>
          </a:xfrm>
        </p:spPr>
        <p:txBody>
          <a:bodyPr/>
          <a:lstStyle/>
          <a:p>
            <a:pPr algn="ctr"/>
            <a:r>
              <a:rPr lang="ru-RU" sz="2400" dirty="0" err="1" smtClean="0"/>
              <a:t>Швайко</a:t>
            </a:r>
            <a:r>
              <a:rPr lang="ru-RU" sz="2400" dirty="0" smtClean="0"/>
              <a:t> Ольга Викторовн, учитель химии.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8915400" cy="5410200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	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Елена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Васильевна была очень светлой, позитивной, добродушной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непосредственной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Всегда была готова помочь, старалась понять другого человека. Еще в лихие 90-е молодому педагогу давали классное руководство в самых сложных классах, будучи уверенными, что Елена Васильевна справится и подберет ключик к каждому. На любом итоговом педсовете после сухих цифр об успеваемости ее класса шла фраза: «Вот вы знаете у нее (него) такое сложное положение сейчас в жизни, надо обязательно поддержать и аттестовать авансом. А он (она) все обязательно выучит и вам сдаст позже». И следовала какая-нибудь душещипательная история из жизни учащихся, которых надо в данный момент поддержать.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Несмотря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внешнюю открытость и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улыбчивость,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Елена Васильевна никогда не жаловалась на свои проблемы и держала все внутри, словно всё всегда у нее хорошо. Ко всем нашим школьникам относилась с добротой, старалась объяснить даже самый сложный материал максимально просто, и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выпускники справлялись с итоговым экзаменом. Учащихся чаще называла не по фамилии, а по имени или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«зайка», «солнышко»  и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т.д.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	Елена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Васильевна ушла из жизни слишком рано, внезапно…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C:\Users\МирИТ\Desktop\фото ел вас\26-11-2020_09-53-27 \106_028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533400"/>
            <a:ext cx="4419599" cy="5918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315200" cy="609600"/>
          </a:xfrm>
        </p:spPr>
        <p:txBody>
          <a:bodyPr/>
          <a:lstStyle/>
          <a:p>
            <a:r>
              <a:rPr lang="ru-RU" sz="2400" dirty="0" smtClean="0"/>
              <a:t>Из воспоминания ученика вечерней  группы: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3400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		Зудихина Елена Васильевна осталась в моей памяти, как позитивный, солнечный человек. Всегда улыбчивая, задорно и звонко смеющаяся  на переменах в учительской. Уроки проходили в душевной и поэтической атмосфере ...</a:t>
            </a:r>
          </a:p>
          <a:p>
            <a:pPr>
              <a:buNone/>
            </a:pPr>
            <a:r>
              <a:rPr lang="ru-RU" sz="2000" dirty="0" smtClean="0"/>
              <a:t>		Запомнилась тем, что называла своих учеников всегда ласково и нежно: "зайки", " солнышки". А на уроке в это время сидят бородатые дядьки .</a:t>
            </a:r>
            <a:endParaRPr lang="ru-RU" sz="2000" dirty="0"/>
          </a:p>
        </p:txBody>
      </p:sp>
      <p:pic>
        <p:nvPicPr>
          <p:cNvPr id="190465" name="Picture 1" descr="C:\Users\МирИТ\Desktop\фото ел вас\26-11-2020_09-53-27 \IMG_0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1" y="3429000"/>
            <a:ext cx="2286000" cy="3124200"/>
          </a:xfrm>
          <a:prstGeom prst="rect">
            <a:avLst/>
          </a:prstGeom>
          <a:noFill/>
        </p:spPr>
      </p:pic>
      <p:pic>
        <p:nvPicPr>
          <p:cNvPr id="190467" name="Picture 3" descr="C:\Users\МирИТ\Desktop\фото ел вас\учени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429000"/>
            <a:ext cx="4171950" cy="3128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315200" cy="715962"/>
          </a:xfrm>
        </p:spPr>
        <p:txBody>
          <a:bodyPr/>
          <a:lstStyle/>
          <a:p>
            <a:pPr algn="ctr"/>
            <a:r>
              <a:rPr lang="ru-RU" sz="2400" dirty="0" smtClean="0"/>
              <a:t>Косарева Елена Васильевна, учитель математики.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029200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 		Елена Васильевна Зудихина была ответственным человеком, любила свою работу, ребят, которых учила. Все её подопечные были одинаково дороги ей, она не делила их на способных и слабых. Дети отвечали ей взаимностью. </a:t>
            </a:r>
          </a:p>
          <a:p>
            <a:pPr>
              <a:buNone/>
            </a:pPr>
            <a:r>
              <a:rPr lang="ru-RU" sz="1800" dirty="0" smtClean="0"/>
              <a:t>      	Елена Васильевна никогда ни с кем не конфликтовала, была очень порядочным человеком. На неё всегда можно было положиться в любой ситуации, она не раз приходила на помощь многим из коллектива. Это был жизнерадостный, замечательный человек. Елена Васильевна вырастила и воспитала прекрасную дочь, которая, к сожалению, уже без мамы окончила УРФУ и работает по специальности.</a:t>
            </a:r>
            <a:endParaRPr lang="ru-RU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AutoShape 2" descr="blob:https://web.whatsapp.com/baa16a26-f98e-465b-bd78-cc4bbf40db5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9443" name="Picture 3" descr="C:\Users\МирИТ\Desktop\фото ел вас\baa16a26-f98e-465b-bd78-cc4bbf40db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305800" cy="4672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рИТ\Desktop\106_026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3751263" cy="54171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8200" y="1066800"/>
            <a:ext cx="4038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	У меня столько воспоминаний об этом </a:t>
            </a:r>
            <a:r>
              <a:rPr lang="ru-RU" sz="1200" dirty="0" smtClean="0"/>
              <a:t>чудесном, светлом, </a:t>
            </a:r>
            <a:r>
              <a:rPr lang="ru-RU" sz="1200" dirty="0" smtClean="0"/>
              <a:t>очаровательном и трогательном </a:t>
            </a:r>
            <a:r>
              <a:rPr lang="ru-RU" sz="1200" dirty="0" smtClean="0"/>
              <a:t>человеке. </a:t>
            </a:r>
            <a:r>
              <a:rPr lang="ru-RU" sz="1200" dirty="0" smtClean="0"/>
              <a:t>Передать это трудно, а рассказать так много да кратко просто </a:t>
            </a:r>
            <a:r>
              <a:rPr lang="ru-RU" sz="1200" dirty="0" smtClean="0"/>
              <a:t>невозможно</a:t>
            </a:r>
            <a:r>
              <a:rPr lang="ru-RU" sz="1200" dirty="0" smtClean="0"/>
              <a:t>. Мне посчастливилось работать с Еленой Васильевной с 2004 по 2018 год, то есть до самой ее внезапной и скоропостижной смерти. Можно </a:t>
            </a:r>
            <a:r>
              <a:rPr lang="ru-RU" sz="1200" dirty="0" smtClean="0"/>
              <a:t>сказать, </a:t>
            </a:r>
            <a:r>
              <a:rPr lang="ru-RU" sz="1200" dirty="0" smtClean="0"/>
              <a:t>знакомство с ней </a:t>
            </a:r>
            <a:r>
              <a:rPr lang="ru-RU" sz="1200" dirty="0" smtClean="0"/>
              <a:t>было </a:t>
            </a:r>
            <a:r>
              <a:rPr lang="ru-RU" sz="1200" dirty="0" smtClean="0"/>
              <a:t>крайне необычным и я была несколько шокирована ей.</a:t>
            </a:r>
          </a:p>
          <a:p>
            <a:pPr algn="just"/>
            <a:r>
              <a:rPr lang="ru-RU" sz="1200" dirty="0" smtClean="0"/>
              <a:t>	Мне 22 </a:t>
            </a:r>
            <a:r>
              <a:rPr lang="ru-RU" sz="1200" dirty="0" smtClean="0"/>
              <a:t>года, </a:t>
            </a:r>
            <a:r>
              <a:rPr lang="ru-RU" sz="1200" dirty="0" smtClean="0"/>
              <a:t>я ничего еще не знаю, кроме </a:t>
            </a:r>
            <a:r>
              <a:rPr lang="ru-RU" sz="1200" dirty="0" smtClean="0"/>
              <a:t>того, </a:t>
            </a:r>
            <a:r>
              <a:rPr lang="ru-RU" sz="1200" dirty="0" smtClean="0"/>
              <a:t>чему учили в университете. Сижу в </a:t>
            </a:r>
            <a:r>
              <a:rPr lang="ru-RU" sz="1200" dirty="0" smtClean="0"/>
              <a:t>кабинете и </a:t>
            </a:r>
            <a:r>
              <a:rPr lang="ru-RU" sz="1200" dirty="0" smtClean="0"/>
              <a:t>обдумываю, что завтра и как буду рассказывать ребятам на уроке (</a:t>
            </a:r>
            <a:r>
              <a:rPr lang="ru-RU" sz="1200" dirty="0" err="1" smtClean="0"/>
              <a:t>мандраж</a:t>
            </a:r>
            <a:r>
              <a:rPr lang="ru-RU" sz="1200" dirty="0" smtClean="0"/>
              <a:t>  жуткий</a:t>
            </a:r>
            <a:r>
              <a:rPr lang="ru-RU" sz="1200" dirty="0" smtClean="0"/>
              <a:t>).  Тут </a:t>
            </a:r>
            <a:r>
              <a:rPr lang="ru-RU" sz="1200" dirty="0" smtClean="0"/>
              <a:t>влетает высокая женщина со светлой и ласковой улыбкой , растягивая по кошачьи </a:t>
            </a:r>
            <a:r>
              <a:rPr lang="ru-RU" sz="1200" dirty="0" smtClean="0"/>
              <a:t>слова,  </a:t>
            </a:r>
            <a:r>
              <a:rPr lang="ru-RU" sz="1200" dirty="0" smtClean="0"/>
              <a:t>говорит: « Марина Владимировна, лапушка, а хотите еще кроме географии какой-нибудь  кружок у нас в школе вести?» </a:t>
            </a:r>
          </a:p>
          <a:p>
            <a:pPr algn="just"/>
            <a:r>
              <a:rPr lang="ru-RU" sz="1200" dirty="0" smtClean="0"/>
              <a:t>	Челюсть у меня немного </a:t>
            </a:r>
            <a:r>
              <a:rPr lang="ru-RU" sz="1200" dirty="0" smtClean="0"/>
              <a:t>отвисла. Я </a:t>
            </a:r>
            <a:r>
              <a:rPr lang="ru-RU" sz="1200" dirty="0" smtClean="0"/>
              <a:t>не понимала, кто это, что от меня хотят и почему вдруг незнакомая женщина  называет меня «лапушкой»?!</a:t>
            </a:r>
          </a:p>
          <a:p>
            <a:pPr algn="just"/>
            <a:r>
              <a:rPr lang="ru-RU" sz="1200" dirty="0" smtClean="0"/>
              <a:t>Потом еще много лет Елена Васильевна </a:t>
            </a:r>
            <a:r>
              <a:rPr lang="ru-RU" sz="1200" dirty="0" smtClean="0"/>
              <a:t>вспоминала </a:t>
            </a:r>
            <a:r>
              <a:rPr lang="ru-RU" sz="1200" dirty="0" smtClean="0"/>
              <a:t>мне этот </a:t>
            </a:r>
            <a:r>
              <a:rPr lang="ru-RU" sz="1200" dirty="0" smtClean="0"/>
              <a:t>случай, смеялась </a:t>
            </a:r>
            <a:r>
              <a:rPr lang="ru-RU" sz="1200" dirty="0" smtClean="0"/>
              <a:t>да  </a:t>
            </a:r>
            <a:r>
              <a:rPr lang="ru-RU" sz="1200" dirty="0" smtClean="0"/>
              <a:t>приговаривала: </a:t>
            </a:r>
            <a:r>
              <a:rPr lang="ru-RU" sz="1200" dirty="0" smtClean="0"/>
              <a:t>«</a:t>
            </a:r>
            <a:r>
              <a:rPr lang="ru-RU" sz="1200" dirty="0" smtClean="0"/>
              <a:t>Ишь, Маринка, </a:t>
            </a:r>
            <a:r>
              <a:rPr lang="ru-RU" sz="1200" dirty="0" smtClean="0"/>
              <a:t>по началу то меня боялась, а теперь сама отвечаешь да шутишь»</a:t>
            </a:r>
          </a:p>
          <a:p>
            <a:pPr algn="just"/>
            <a:r>
              <a:rPr lang="ru-RU" sz="1200" dirty="0" smtClean="0"/>
              <a:t>Мы обе часто смеялись, с ней </a:t>
            </a:r>
            <a:r>
              <a:rPr lang="ru-RU" sz="1200" dirty="0" smtClean="0"/>
              <a:t>невозможно </a:t>
            </a:r>
            <a:r>
              <a:rPr lang="ru-RU" sz="1200" dirty="0" smtClean="0"/>
              <a:t>было быть все время </a:t>
            </a:r>
            <a:r>
              <a:rPr lang="ru-RU" sz="1200" dirty="0" smtClean="0"/>
              <a:t>серьезной, </a:t>
            </a:r>
            <a:r>
              <a:rPr lang="ru-RU" sz="1200" dirty="0" smtClean="0"/>
              <a:t>уж такой она была . Кроме всего </a:t>
            </a:r>
            <a:r>
              <a:rPr lang="ru-RU" sz="1200" dirty="0" smtClean="0"/>
              <a:t>прочего, </a:t>
            </a:r>
            <a:r>
              <a:rPr lang="ru-RU" sz="1200" dirty="0" smtClean="0"/>
              <a:t>она могла помочь и словом</a:t>
            </a:r>
            <a:r>
              <a:rPr lang="ru-RU" sz="1200" dirty="0" smtClean="0"/>
              <a:t>, и </a:t>
            </a:r>
            <a:r>
              <a:rPr lang="ru-RU" sz="1200" dirty="0" smtClean="0"/>
              <a:t>советом </a:t>
            </a:r>
            <a:r>
              <a:rPr lang="ru-RU" sz="1200" dirty="0" smtClean="0"/>
              <a:t>добрым, </a:t>
            </a:r>
            <a:r>
              <a:rPr lang="ru-RU" sz="1200" dirty="0" smtClean="0"/>
              <a:t>и </a:t>
            </a:r>
            <a:r>
              <a:rPr lang="ru-RU" sz="1200" dirty="0" smtClean="0"/>
              <a:t>делом. </a:t>
            </a:r>
            <a:endParaRPr lang="ru-RU" sz="1200" dirty="0" smtClean="0"/>
          </a:p>
          <a:p>
            <a:pPr algn="l"/>
            <a:endParaRPr lang="ru-RU" sz="1200" dirty="0" smtClean="0"/>
          </a:p>
          <a:p>
            <a:pPr algn="l"/>
            <a:endParaRPr lang="ru-RU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762000"/>
            <a:ext cx="845388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400" dirty="0" smtClean="0"/>
              <a:t>В своем деле она была </a:t>
            </a:r>
            <a:r>
              <a:rPr lang="ru-RU" sz="1400" dirty="0" smtClean="0"/>
              <a:t>профессионал, </a:t>
            </a:r>
            <a:r>
              <a:rPr lang="ru-RU" sz="1400" dirty="0" smtClean="0"/>
              <a:t>и однажды, сидя на ее уроке со своим </a:t>
            </a:r>
            <a:r>
              <a:rPr lang="ru-RU" sz="1400" dirty="0" smtClean="0"/>
              <a:t>11Г </a:t>
            </a:r>
            <a:r>
              <a:rPr lang="ru-RU" sz="1400" dirty="0" smtClean="0"/>
              <a:t>классом, я слушала как она готовит учеников к ЕГЭ по русскому языку и поняла, что она ради </a:t>
            </a:r>
            <a:r>
              <a:rPr lang="ru-RU" sz="1400" dirty="0" smtClean="0"/>
              <a:t>учеников </a:t>
            </a:r>
            <a:r>
              <a:rPr lang="ru-RU" sz="1400" dirty="0" smtClean="0"/>
              <a:t>старалась все сложное превратить в простое. Елена Васильевна болела </a:t>
            </a:r>
            <a:r>
              <a:rPr lang="ru-RU" sz="1400" dirty="0" smtClean="0"/>
              <a:t>за </a:t>
            </a:r>
            <a:r>
              <a:rPr lang="ru-RU" sz="1400" dirty="0" smtClean="0"/>
              <a:t>свое дело и за своих учеников.</a:t>
            </a:r>
          </a:p>
          <a:p>
            <a:pPr algn="just"/>
            <a:r>
              <a:rPr lang="ru-RU" sz="1400" dirty="0" smtClean="0"/>
              <a:t>	Однако, кроме этого она была чрезвычайно ироничным человеком </a:t>
            </a:r>
            <a:r>
              <a:rPr lang="ru-RU" sz="1400" dirty="0" smtClean="0"/>
              <a:t>по </a:t>
            </a:r>
            <a:r>
              <a:rPr lang="ru-RU" sz="1400" dirty="0" smtClean="0"/>
              <a:t>отношению </a:t>
            </a:r>
            <a:r>
              <a:rPr lang="ru-RU" sz="1400" dirty="0" smtClean="0"/>
              <a:t>к </a:t>
            </a:r>
            <a:r>
              <a:rPr lang="ru-RU" sz="1400" dirty="0" smtClean="0"/>
              <a:t>себе и к окружающим. Не пересказать тех случаев, когда она попадала  впросак , а </a:t>
            </a:r>
            <a:r>
              <a:rPr lang="ru-RU" sz="1400" dirty="0" smtClean="0"/>
              <a:t>иногда, </a:t>
            </a:r>
            <a:r>
              <a:rPr lang="ru-RU" sz="1400" dirty="0" smtClean="0"/>
              <a:t>благодаря своему </a:t>
            </a:r>
            <a:r>
              <a:rPr lang="ru-RU" sz="1400" dirty="0" smtClean="0"/>
              <a:t>юмору, </a:t>
            </a:r>
            <a:r>
              <a:rPr lang="ru-RU" sz="1400" dirty="0" smtClean="0"/>
              <a:t>спасала </a:t>
            </a:r>
            <a:r>
              <a:rPr lang="ru-RU" sz="1400" dirty="0" smtClean="0"/>
              <a:t>ситуацию </a:t>
            </a:r>
            <a:r>
              <a:rPr lang="ru-RU" sz="1400" dirty="0" smtClean="0"/>
              <a:t>и потом же сама смеялась над собой. Она совершенно не боялась быть смешной, а </a:t>
            </a:r>
            <a:r>
              <a:rPr lang="ru-RU" sz="1400" dirty="0" smtClean="0"/>
              <a:t>в </a:t>
            </a:r>
            <a:r>
              <a:rPr lang="ru-RU" sz="1400" dirty="0" smtClean="0"/>
              <a:t>некоторых бытовых вещах, особенно все что связанно с техникой, абсолютно наивным человеком. Но признавала это и могла спросить </a:t>
            </a:r>
            <a:r>
              <a:rPr lang="ru-RU" sz="1400" dirty="0" smtClean="0"/>
              <a:t>совета, </a:t>
            </a:r>
            <a:r>
              <a:rPr lang="ru-RU" sz="1400" dirty="0" smtClean="0"/>
              <a:t>старалась </a:t>
            </a:r>
            <a:r>
              <a:rPr lang="ru-RU" sz="1400" dirty="0" smtClean="0"/>
              <a:t>научиться </a:t>
            </a:r>
            <a:r>
              <a:rPr lang="ru-RU" sz="1400" dirty="0" smtClean="0"/>
              <a:t>новому.</a:t>
            </a:r>
          </a:p>
          <a:p>
            <a:pPr algn="just"/>
            <a:r>
              <a:rPr lang="ru-RU" sz="1400" dirty="0" smtClean="0"/>
              <a:t>	Елена Васильевна с пиететом рассказывала о своих </a:t>
            </a:r>
            <a:r>
              <a:rPr lang="ru-RU" sz="1400" dirty="0" smtClean="0"/>
              <a:t>родителях </a:t>
            </a:r>
            <a:r>
              <a:rPr lang="ru-RU" sz="1400" dirty="0" smtClean="0"/>
              <a:t>и с огромным обожанием, любовью и гордостью про свою дочь Юлю. «Детеныш», «Медведь», </a:t>
            </a:r>
            <a:r>
              <a:rPr lang="ru-RU" sz="1400" dirty="0" err="1" smtClean="0"/>
              <a:t>Юленька-доча</a:t>
            </a:r>
            <a:r>
              <a:rPr lang="ru-RU" sz="1400" dirty="0" smtClean="0"/>
              <a:t> -  </a:t>
            </a:r>
            <a:r>
              <a:rPr lang="ru-RU" sz="1400" dirty="0" smtClean="0"/>
              <a:t>так она ее называла. И все добро, ум и душу, что в нее вложила ее </a:t>
            </a:r>
            <a:r>
              <a:rPr lang="ru-RU" sz="1400" dirty="0" smtClean="0"/>
              <a:t>мама, </a:t>
            </a:r>
            <a:r>
              <a:rPr lang="ru-RU" sz="1400" dirty="0" smtClean="0"/>
              <a:t>оказались не напрасны: Юлия выросла </a:t>
            </a:r>
            <a:r>
              <a:rPr lang="ru-RU" sz="1400" dirty="0" smtClean="0"/>
              <a:t> интеллигентной, красивой </a:t>
            </a:r>
            <a:r>
              <a:rPr lang="ru-RU" sz="1400" dirty="0" smtClean="0"/>
              <a:t>и </a:t>
            </a:r>
            <a:r>
              <a:rPr lang="ru-RU" sz="1400" dirty="0" smtClean="0"/>
              <a:t>умной девушкой. Сейчас </a:t>
            </a:r>
            <a:r>
              <a:rPr lang="ru-RU" sz="1400" dirty="0" smtClean="0"/>
              <a:t>она закончила </a:t>
            </a:r>
            <a:r>
              <a:rPr lang="ru-RU" sz="1400" dirty="0" err="1" smtClean="0"/>
              <a:t>УрФУ</a:t>
            </a:r>
            <a:r>
              <a:rPr lang="ru-RU" sz="1400" dirty="0" smtClean="0"/>
              <a:t> и работает по специальности «физик-ядерщик».</a:t>
            </a:r>
          </a:p>
          <a:p>
            <a:pPr algn="just"/>
            <a:r>
              <a:rPr lang="ru-RU" sz="1400" dirty="0" smtClean="0"/>
              <a:t>	</a:t>
            </a:r>
            <a:r>
              <a:rPr lang="ru-RU" sz="1400" dirty="0" smtClean="0"/>
              <a:t>Елена Васильевна </a:t>
            </a:r>
            <a:r>
              <a:rPr lang="ru-RU" sz="1400" dirty="0" smtClean="0"/>
              <a:t>по-доброму и </a:t>
            </a:r>
            <a:r>
              <a:rPr lang="ru-RU" sz="1400" dirty="0" smtClean="0"/>
              <a:t>как-то </a:t>
            </a:r>
            <a:r>
              <a:rPr lang="ru-RU" sz="1400" dirty="0" smtClean="0"/>
              <a:t>по-своему смотрела на мир, каждое повествование о  </a:t>
            </a:r>
            <a:r>
              <a:rPr lang="ru-RU" sz="1400" dirty="0" smtClean="0"/>
              <a:t>путешествиях в ее устах – </a:t>
            </a:r>
            <a:r>
              <a:rPr lang="ru-RU" sz="1400" dirty="0" smtClean="0"/>
              <a:t>это </a:t>
            </a:r>
            <a:r>
              <a:rPr lang="ru-RU" sz="1400" dirty="0" smtClean="0"/>
              <a:t>просто </a:t>
            </a:r>
            <a:r>
              <a:rPr lang="ru-RU" sz="1400" dirty="0" smtClean="0"/>
              <a:t>поэма! Все в этом мире для нее было прекрасно, удивительно и неповторимо!</a:t>
            </a:r>
          </a:p>
          <a:p>
            <a:pPr algn="just"/>
            <a:r>
              <a:rPr lang="ru-RU" sz="1400" dirty="0" smtClean="0"/>
              <a:t>	Рассказать о Елене Васильевне все просто невозможно…</a:t>
            </a:r>
          </a:p>
          <a:p>
            <a:pPr algn="just"/>
            <a:r>
              <a:rPr lang="ru-RU" sz="1400" dirty="0" smtClean="0"/>
              <a:t>	С 8 утра она уже стояла у </a:t>
            </a:r>
            <a:r>
              <a:rPr lang="ru-RU" sz="1400" dirty="0" smtClean="0"/>
              <a:t>входа, </a:t>
            </a:r>
            <a:r>
              <a:rPr lang="ru-RU" sz="1400" dirty="0" smtClean="0"/>
              <a:t>приветствовала учеников и коллег, обязательно добавляя: «Прекрасного вам </a:t>
            </a:r>
            <a:r>
              <a:rPr lang="ru-RU" sz="1400" dirty="0" smtClean="0"/>
              <a:t>дня!», </a:t>
            </a:r>
            <a:r>
              <a:rPr lang="ru-RU" sz="1400" dirty="0" smtClean="0"/>
              <a:t>а вечером провожая, говорила нам «Спасибо за ваш </a:t>
            </a:r>
            <a:r>
              <a:rPr lang="ru-RU" sz="1400" dirty="0" smtClean="0"/>
              <a:t>труд!». </a:t>
            </a:r>
            <a:r>
              <a:rPr lang="ru-RU" sz="1400" dirty="0" smtClean="0"/>
              <a:t>И это было так сердечно и мило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/>
              <a:t>	</a:t>
            </a:r>
            <a:r>
              <a:rPr lang="ru-RU" sz="1400" dirty="0" smtClean="0"/>
              <a:t>Елена Васильевна!</a:t>
            </a:r>
            <a:r>
              <a:rPr lang="ru-RU" sz="1400" dirty="0" smtClean="0"/>
              <a:t> </a:t>
            </a:r>
            <a:r>
              <a:rPr lang="ru-RU" sz="1400" dirty="0" smtClean="0"/>
              <a:t>Прошло уже два </a:t>
            </a:r>
            <a:r>
              <a:rPr lang="ru-RU" sz="1400" dirty="0" smtClean="0"/>
              <a:t>года, </a:t>
            </a:r>
            <a:r>
              <a:rPr lang="ru-RU" sz="1400" dirty="0" smtClean="0"/>
              <a:t>как </a:t>
            </a:r>
            <a:r>
              <a:rPr lang="ru-RU" sz="1400" dirty="0" smtClean="0"/>
              <a:t>Вас нет </a:t>
            </a:r>
            <a:r>
              <a:rPr lang="ru-RU" sz="1400" dirty="0" smtClean="0"/>
              <a:t>с нами, а забыть </a:t>
            </a:r>
            <a:r>
              <a:rPr lang="ru-RU" sz="1400" dirty="0" smtClean="0"/>
              <a:t>Вас </a:t>
            </a:r>
            <a:r>
              <a:rPr lang="ru-RU" sz="1400" dirty="0" smtClean="0"/>
              <a:t>невозможно, так </a:t>
            </a:r>
            <a:r>
              <a:rPr lang="ru-RU" sz="1400" dirty="0" smtClean="0"/>
              <a:t>как утрата </a:t>
            </a:r>
            <a:r>
              <a:rPr lang="ru-RU" sz="1400" dirty="0" smtClean="0"/>
              <a:t>невосполнима. Однако, вспоминая </a:t>
            </a:r>
            <a:r>
              <a:rPr lang="ru-RU" sz="1400" dirty="0" smtClean="0"/>
              <a:t>Вас </a:t>
            </a:r>
            <a:r>
              <a:rPr lang="ru-RU" sz="1400" dirty="0" smtClean="0"/>
              <a:t>невозможно не улыбаться, </a:t>
            </a:r>
            <a:r>
              <a:rPr lang="ru-RU" sz="1400" dirty="0" smtClean="0"/>
              <a:t>Вы </a:t>
            </a:r>
            <a:r>
              <a:rPr lang="ru-RU" sz="1400" dirty="0" smtClean="0"/>
              <a:t>до сих пор дарите радость, подобно звездам, что потухли много миллионов лет назад, а свет их продолжает свой </a:t>
            </a:r>
            <a:r>
              <a:rPr lang="ru-RU" sz="1400" dirty="0" smtClean="0"/>
              <a:t>путь. Так </a:t>
            </a:r>
            <a:r>
              <a:rPr lang="ru-RU" sz="1400" dirty="0" smtClean="0"/>
              <a:t>и ваша доброта живет в наших сердцах. </a:t>
            </a:r>
          </a:p>
          <a:p>
            <a:pPr algn="r"/>
            <a:r>
              <a:rPr lang="ru-RU" sz="1400" dirty="0" smtClean="0"/>
              <a:t>Зиновьева М.В.</a:t>
            </a:r>
          </a:p>
          <a:p>
            <a:pPr algn="l"/>
            <a:endParaRPr lang="ru-RU" sz="1400" dirty="0" smtClean="0"/>
          </a:p>
          <a:p>
            <a:pPr algn="l"/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6477000" cy="1295400"/>
          </a:xfrm>
        </p:spPr>
        <p:txBody>
          <a:bodyPr/>
          <a:lstStyle/>
          <a:p>
            <a:pPr algn="ctr"/>
            <a:r>
              <a:rPr lang="ru-RU" dirty="0" smtClean="0"/>
              <a:t>Воспоминания дочери </a:t>
            </a:r>
            <a:endParaRPr lang="ru-RU" dirty="0"/>
          </a:p>
        </p:txBody>
      </p:sp>
      <p:pic>
        <p:nvPicPr>
          <p:cNvPr id="171010" name="Picture 2" descr="C:\Users\МирИТ\Desktop\фото ел вас\юл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6538912" cy="47231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6027003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Елена Васильевна с дочерью Юлией на Рейнском водопаде в 2013 году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990600"/>
            <a:ext cx="7696200" cy="5638800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"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проходит"-так часто любила говорить моя мама. И плохое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хорошее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 Думаю, это был её девиз. Когда я слышала эту фразу, она вселяла в меня оптимизм и веру в лучшее. Но и не позволяла сильно расслабляться в счастливые и беззаботные этапы жизни. И сейчас я мысленно повторяю её в нужные моменты.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 маму могу утверждать, что она отдавала всю себя как мне, так и ученикам. Она учила не только предметно, но и преподавала уроки жизни. Мама была превосходным психологом, меня она могла читать как раскрытую книгу, так что временами мне было от этого не по себе. Также я часто слушала, как мама делится личными ситуациями учеников и искренне сопереживает им, а потом дает советы. Знаю, что для многих она стала любимым школьным учителем. Она была поистине отзывчива и человечна ко всем окружавшим её людям.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C:\Users\МирИТ\Desktop\фото ел вас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3488232" cy="4191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63880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Елена Васильевна в Дрездене на экскурсии, 2013 год.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МирИТ\Desktop\фото ел вас\SAM_25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219200"/>
            <a:ext cx="5195860" cy="4191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86200" y="57150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Елена Васильевна и коллеги в Турине, 2013год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7848600" cy="5562600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Мама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очень любила путешествовать, узнавать новое, а потом увлеченно делиться знаниями и заряжать только на позитив. Мама обладала гибким, но и одновременно мудрым мышлением. Поэтому её советы и наставления всегда помогали мне идти верной дорогой и помогают до сих пор...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благодарю Бога и Вселенную за то, что именно я удостоилась чести быть её дочерью! Хочу поделиться стихотворением Сергея Есенина, одним из её любимых, которое она мне часто зачитывала. Теперь я чувствую, что оно затрагивает и струны моей души...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C:\Users\МирИТ\Desktop\фото ел вас\SAM_1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654800" cy="49911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3340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Елена Васильевна в Москве на Красной Площади, 2012 год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57200"/>
            <a:ext cx="7315200" cy="6172200"/>
          </a:xfrm>
        </p:spPr>
        <p:txBody>
          <a:bodyPr/>
          <a:lstStyle/>
          <a:p>
            <a:pPr algn="ctr" fontAlgn="b">
              <a:buNone/>
            </a:pPr>
            <a:r>
              <a:rPr lang="ru-RU" sz="1400" i="1" dirty="0" smtClean="0"/>
              <a:t>Не жалею, не зову, не плачу,</a:t>
            </a:r>
            <a:br>
              <a:rPr lang="ru-RU" sz="1400" i="1" dirty="0" smtClean="0"/>
            </a:br>
            <a:r>
              <a:rPr lang="ru-RU" sz="1400" i="1" dirty="0" smtClean="0"/>
              <a:t>Всё пройдёт, как с белых яблонь дым.</a:t>
            </a:r>
            <a:br>
              <a:rPr lang="ru-RU" sz="1400" i="1" dirty="0" smtClean="0"/>
            </a:br>
            <a:r>
              <a:rPr lang="ru-RU" sz="1400" i="1" dirty="0" smtClean="0"/>
              <a:t>Увяданья золотом охваченный,</a:t>
            </a:r>
            <a:br>
              <a:rPr lang="ru-RU" sz="1400" i="1" dirty="0" smtClean="0"/>
            </a:br>
            <a:r>
              <a:rPr lang="ru-RU" sz="1400" i="1" dirty="0" smtClean="0"/>
              <a:t>Я не буду больше молодым.</a:t>
            </a:r>
            <a:br>
              <a:rPr lang="ru-RU" sz="1400" i="1" dirty="0" smtClean="0"/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Ты теперь не так уж будешь биться,</a:t>
            </a:r>
            <a:br>
              <a:rPr lang="ru-RU" sz="1400" i="1" dirty="0" smtClean="0"/>
            </a:br>
            <a:r>
              <a:rPr lang="ru-RU" sz="1400" i="1" dirty="0" smtClean="0"/>
              <a:t>Сердце, тронутое холодком,</a:t>
            </a:r>
            <a:br>
              <a:rPr lang="ru-RU" sz="1400" i="1" dirty="0" smtClean="0"/>
            </a:br>
            <a:r>
              <a:rPr lang="ru-RU" sz="1400" i="1" dirty="0" smtClean="0"/>
              <a:t>И страна берёзового ситца</a:t>
            </a:r>
            <a:br>
              <a:rPr lang="ru-RU" sz="1400" i="1" dirty="0" smtClean="0"/>
            </a:br>
            <a:r>
              <a:rPr lang="ru-RU" sz="1400" i="1" dirty="0" smtClean="0"/>
              <a:t>Не заманит шляться босиком.</a:t>
            </a:r>
            <a:br>
              <a:rPr lang="ru-RU" sz="1400" i="1" dirty="0" smtClean="0"/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Дух бродяжий, ты всё реже, реже</a:t>
            </a:r>
            <a:br>
              <a:rPr lang="ru-RU" sz="1400" i="1" dirty="0" smtClean="0"/>
            </a:br>
            <a:r>
              <a:rPr lang="ru-RU" sz="1400" i="1" dirty="0" smtClean="0"/>
              <a:t>Расшевеливаешь пламень уст.</a:t>
            </a:r>
            <a:br>
              <a:rPr lang="ru-RU" sz="1400" i="1" dirty="0" smtClean="0"/>
            </a:br>
            <a:r>
              <a:rPr lang="ru-RU" sz="1400" i="1" dirty="0" smtClean="0"/>
              <a:t>О моя утраченная свежесть,</a:t>
            </a:r>
            <a:br>
              <a:rPr lang="ru-RU" sz="1400" i="1" dirty="0" smtClean="0"/>
            </a:br>
            <a:r>
              <a:rPr lang="ru-RU" sz="1400" i="1" dirty="0" smtClean="0"/>
              <a:t>Буйство глаз и половодье чувств.</a:t>
            </a:r>
            <a:br>
              <a:rPr lang="ru-RU" sz="1400" i="1" dirty="0" smtClean="0"/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Я теперь скупее стал в желаньях,</a:t>
            </a:r>
            <a:br>
              <a:rPr lang="ru-RU" sz="1400" i="1" dirty="0" smtClean="0"/>
            </a:br>
            <a:r>
              <a:rPr lang="ru-RU" sz="1400" i="1" dirty="0" smtClean="0"/>
              <a:t>Жизнь моя, иль ты приснилась мне?</a:t>
            </a:r>
            <a:br>
              <a:rPr lang="ru-RU" sz="1400" i="1" dirty="0" smtClean="0"/>
            </a:br>
            <a:r>
              <a:rPr lang="ru-RU" sz="1400" i="1" dirty="0" smtClean="0"/>
              <a:t>Словно я весенней гулкой ранью</a:t>
            </a:r>
            <a:br>
              <a:rPr lang="ru-RU" sz="1400" i="1" dirty="0" smtClean="0"/>
            </a:br>
            <a:r>
              <a:rPr lang="ru-RU" sz="1400" i="1" dirty="0" smtClean="0"/>
              <a:t>Проскакал на розовом коне.</a:t>
            </a:r>
            <a:br>
              <a:rPr lang="ru-RU" sz="1400" i="1" dirty="0" smtClean="0"/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Все мы, все мы в этом мире тленны,</a:t>
            </a:r>
            <a:br>
              <a:rPr lang="ru-RU" sz="1400" i="1" dirty="0" smtClean="0"/>
            </a:br>
            <a:r>
              <a:rPr lang="ru-RU" sz="1400" i="1" dirty="0" smtClean="0"/>
              <a:t>Тихо льётся с клёнов листьев медь…</a:t>
            </a:r>
            <a:br>
              <a:rPr lang="ru-RU" sz="1400" i="1" dirty="0" smtClean="0"/>
            </a:br>
            <a:r>
              <a:rPr lang="ru-RU" sz="1400" i="1" dirty="0" smtClean="0"/>
              <a:t>Будь же ты вовек благословенно,</a:t>
            </a:r>
            <a:br>
              <a:rPr lang="ru-RU" sz="1400" i="1" dirty="0" smtClean="0"/>
            </a:br>
            <a:r>
              <a:rPr lang="ru-RU" sz="1400" i="1" dirty="0" smtClean="0"/>
              <a:t>Что пришло </a:t>
            </a:r>
            <a:r>
              <a:rPr lang="ru-RU" sz="1400" i="1" dirty="0" err="1" smtClean="0"/>
              <a:t>процвесть</a:t>
            </a:r>
            <a:r>
              <a:rPr lang="ru-RU" sz="1400" i="1" dirty="0" smtClean="0"/>
              <a:t> и умереть...</a:t>
            </a: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7315200" cy="715962"/>
          </a:xfrm>
        </p:spPr>
        <p:txBody>
          <a:bodyPr/>
          <a:lstStyle/>
          <a:p>
            <a:pPr algn="ctr"/>
            <a:r>
              <a:rPr lang="ru-RU" sz="2000" dirty="0" smtClean="0"/>
              <a:t>Из воспоминаний директора МБВ(С)ОУ МЦО № 196 </a:t>
            </a:r>
            <a:r>
              <a:rPr lang="ru-RU" sz="2000" dirty="0" err="1" smtClean="0"/>
              <a:t>Мариненковой</a:t>
            </a:r>
            <a:r>
              <a:rPr lang="ru-RU" sz="2000" dirty="0" smtClean="0"/>
              <a:t> </a:t>
            </a:r>
            <a:r>
              <a:rPr lang="ru-RU" sz="2000" dirty="0" err="1" smtClean="0"/>
              <a:t>Леоноры</a:t>
            </a:r>
            <a:r>
              <a:rPr lang="ru-RU" sz="2000" dirty="0" smtClean="0"/>
              <a:t> Константиновны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487680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		 Елена Васильевна запомнилась как позитивный и отзывчивый человек, она была мягкой и старалась всем помочь </a:t>
            </a:r>
            <a:r>
              <a:rPr lang="ru-RU" sz="2000" dirty="0" smtClean="0"/>
              <a:t>: коллегам </a:t>
            </a:r>
            <a:r>
              <a:rPr lang="ru-RU" sz="2000" dirty="0" smtClean="0"/>
              <a:t>, ученикам </a:t>
            </a:r>
            <a:r>
              <a:rPr lang="ru-RU" sz="2000" dirty="0" smtClean="0"/>
              <a:t>, их </a:t>
            </a:r>
            <a:r>
              <a:rPr lang="ru-RU" sz="2000" dirty="0" smtClean="0"/>
              <a:t>родителям. И они ей отвечали взаимностью и откликались на просьбу о помощи.</a:t>
            </a:r>
          </a:p>
          <a:p>
            <a:pPr>
              <a:buNone/>
            </a:pPr>
            <a:r>
              <a:rPr lang="ru-RU" sz="2000" dirty="0" smtClean="0"/>
              <a:t>     		Зудихина Елена Васильевна была жизнерадостной и отчасти открытой, однако в свою личную жизнь она не пускала и никогда не жаловалась!</a:t>
            </a:r>
          </a:p>
          <a:p>
            <a:pPr>
              <a:buNone/>
            </a:pPr>
            <a:r>
              <a:rPr lang="ru-RU" sz="2000" dirty="0" smtClean="0"/>
              <a:t>    		Она была </a:t>
            </a:r>
            <a:r>
              <a:rPr lang="ru-RU" sz="2000" dirty="0" smtClean="0"/>
              <a:t>не </a:t>
            </a:r>
            <a:r>
              <a:rPr lang="ru-RU" sz="2000" dirty="0" smtClean="0"/>
              <a:t>только </a:t>
            </a:r>
            <a:r>
              <a:rPr lang="ru-RU" sz="2000" dirty="0" smtClean="0"/>
              <a:t> прекрасным учителем </a:t>
            </a:r>
            <a:r>
              <a:rPr lang="ru-RU" sz="2000" dirty="0" smtClean="0"/>
              <a:t>русского языка и литературы, </a:t>
            </a:r>
            <a:r>
              <a:rPr lang="ru-RU" sz="2000" dirty="0" smtClean="0"/>
              <a:t>но </a:t>
            </a:r>
            <a:r>
              <a:rPr lang="ru-RU" sz="2000" dirty="0" smtClean="0"/>
              <a:t>еще </a:t>
            </a:r>
            <a:r>
              <a:rPr lang="ru-RU" sz="2000" dirty="0" smtClean="0"/>
              <a:t>и отличным </a:t>
            </a:r>
            <a:r>
              <a:rPr lang="ru-RU" sz="2000" dirty="0" smtClean="0"/>
              <a:t>заместителем директора по воспитательной </a:t>
            </a:r>
            <a:r>
              <a:rPr lang="ru-RU" sz="2000" dirty="0" smtClean="0"/>
              <a:t>работе. Когда </a:t>
            </a:r>
            <a:r>
              <a:rPr lang="ru-RU" sz="2000" dirty="0" smtClean="0"/>
              <a:t>она заняла эту должность, школьная жизнь стала интересной и разнообразной, поскольку Елена Васильевна проводила замечательные  литературные вечера и другие мероприятия!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C:\Users\МирИТ\Desktop\фото ел вас\26-11-2020_09-53-27 \IMG_0224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39474"/>
            <a:ext cx="3927680" cy="5232725"/>
          </a:xfrm>
          <a:prstGeom prst="rect">
            <a:avLst/>
          </a:prstGeom>
          <a:noFill/>
        </p:spPr>
      </p:pic>
      <p:pic>
        <p:nvPicPr>
          <p:cNvPr id="187395" name="Picture 3" descr="C:\Users\МирИТ\Desktop\фото ел вас\26-11-2020_09-53-27 \IMG_435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90600"/>
            <a:ext cx="3878124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5F5F5F"/>
      </a:dk1>
      <a:lt1>
        <a:srgbClr val="FFFFFF"/>
      </a:lt1>
      <a:dk2>
        <a:srgbClr val="5F5F5F"/>
      </a:dk2>
      <a:lt2>
        <a:srgbClr val="007300"/>
      </a:lt2>
      <a:accent1>
        <a:srgbClr val="499F00"/>
      </a:accent1>
      <a:accent2>
        <a:srgbClr val="4FC200"/>
      </a:accent2>
      <a:accent3>
        <a:srgbClr val="FFFFFF"/>
      </a:accent3>
      <a:accent4>
        <a:srgbClr val="505050"/>
      </a:accent4>
      <a:accent5>
        <a:srgbClr val="B1CDAA"/>
      </a:accent5>
      <a:accent6>
        <a:srgbClr val="47B000"/>
      </a:accent6>
      <a:hlink>
        <a:srgbClr val="78E600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</TotalTime>
  <Words>254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powerpoint-template-24</vt:lpstr>
      <vt:lpstr>Презентация PowerPoint</vt:lpstr>
      <vt:lpstr>Воспоминания дочери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воспоминаний директора МБВ(С)ОУ МЦО № 196 Мариненковой Леоноры Константиновны </vt:lpstr>
      <vt:lpstr>Презентация PowerPoint</vt:lpstr>
      <vt:lpstr>Презентация PowerPoint</vt:lpstr>
      <vt:lpstr>Швайко Ольга Викторовн, учитель химии.</vt:lpstr>
      <vt:lpstr>Презентация PowerPoint</vt:lpstr>
      <vt:lpstr>Из воспоминания ученика вечерней  группы:</vt:lpstr>
      <vt:lpstr>Косарева Елена Васильевна, учитель математики.</vt:lpstr>
      <vt:lpstr>Презентация PowerPoint</vt:lpstr>
      <vt:lpstr>Презентация PowerPoint</vt:lpstr>
      <vt:lpstr>Презентация PowerPoint</vt:lpstr>
    </vt:vector>
  </TitlesOfParts>
  <Company>Templates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Teacher</cp:lastModifiedBy>
  <cp:revision>173</cp:revision>
  <dcterms:created xsi:type="dcterms:W3CDTF">2007-04-02T02:11:51Z</dcterms:created>
  <dcterms:modified xsi:type="dcterms:W3CDTF">2020-12-28T05:53:10Z</dcterms:modified>
</cp:coreProperties>
</file>