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1" r:id="rId4"/>
    <p:sldId id="263" r:id="rId5"/>
    <p:sldId id="257" r:id="rId6"/>
    <p:sldId id="258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EFA"/>
    <a:srgbClr val="0FA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7A5C8-146D-4F52-802D-87F834551F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EFBEF-8A17-468F-B09F-E19E3942EA6C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B3D22C90-7364-49CB-84E6-4428974575B7}" type="parTrans" cxnId="{3FA02C38-E9BF-41D8-9423-80C4CCEFE481}">
      <dgm:prSet/>
      <dgm:spPr/>
      <dgm:t>
        <a:bodyPr/>
        <a:lstStyle/>
        <a:p>
          <a:endParaRPr lang="ru-RU"/>
        </a:p>
      </dgm:t>
    </dgm:pt>
    <dgm:pt modelId="{E8F3C815-E97B-4AB6-A972-DC244F258BBC}" type="sibTrans" cxnId="{3FA02C38-E9BF-41D8-9423-80C4CCEFE481}">
      <dgm:prSet/>
      <dgm:spPr/>
      <dgm:t>
        <a:bodyPr/>
        <a:lstStyle/>
        <a:p>
          <a:endParaRPr lang="ru-RU"/>
        </a:p>
      </dgm:t>
    </dgm:pt>
    <dgm:pt modelId="{8C27809A-0CD0-4E02-9F3E-CA0E9331411F}">
      <dgm:prSet phldrT="[Текст]"/>
      <dgm:spPr/>
      <dgm:t>
        <a:bodyPr/>
        <a:lstStyle/>
        <a:p>
          <a:r>
            <a:rPr lang="ru-RU" dirty="0"/>
            <a:t>Изучены интересы и потребности учащихся 9-х классов на уровне района</a:t>
          </a:r>
        </a:p>
      </dgm:t>
    </dgm:pt>
    <dgm:pt modelId="{8BE5DB73-3EB7-4591-9DD4-E1287961D032}" type="parTrans" cxnId="{E5B13844-A9A7-4D8F-A55C-869F9EAA455D}">
      <dgm:prSet/>
      <dgm:spPr/>
      <dgm:t>
        <a:bodyPr/>
        <a:lstStyle/>
        <a:p>
          <a:endParaRPr lang="ru-RU"/>
        </a:p>
      </dgm:t>
    </dgm:pt>
    <dgm:pt modelId="{8BB16F76-7F06-4240-A66B-A498EB6751F2}" type="sibTrans" cxnId="{E5B13844-A9A7-4D8F-A55C-869F9EAA455D}">
      <dgm:prSet/>
      <dgm:spPr/>
      <dgm:t>
        <a:bodyPr/>
        <a:lstStyle/>
        <a:p>
          <a:endParaRPr lang="ru-RU"/>
        </a:p>
      </dgm:t>
    </dgm:pt>
    <dgm:pt modelId="{3CAAC9F7-802A-4C99-8AD0-FEF827DAA00D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F2DBB977-0A55-4BE8-8EE1-13E1644EF1BA}" type="parTrans" cxnId="{1972602E-9F7D-4F15-9212-29384A69A96E}">
      <dgm:prSet/>
      <dgm:spPr/>
      <dgm:t>
        <a:bodyPr/>
        <a:lstStyle/>
        <a:p>
          <a:endParaRPr lang="ru-RU"/>
        </a:p>
      </dgm:t>
    </dgm:pt>
    <dgm:pt modelId="{7992B574-03FF-44A8-B703-DE915C4ADC2C}" type="sibTrans" cxnId="{1972602E-9F7D-4F15-9212-29384A69A96E}">
      <dgm:prSet/>
      <dgm:spPr/>
      <dgm:t>
        <a:bodyPr/>
        <a:lstStyle/>
        <a:p>
          <a:endParaRPr lang="ru-RU"/>
        </a:p>
      </dgm:t>
    </dgm:pt>
    <dgm:pt modelId="{4B6E69CF-3ADF-4473-BA99-A550FE16716C}">
      <dgm:prSet phldrT="[Текст]"/>
      <dgm:spPr/>
      <dgm:t>
        <a:bodyPr/>
        <a:lstStyle/>
        <a:p>
          <a:r>
            <a:rPr lang="ru-RU" dirty="0"/>
            <a:t>Определенны профили в 10-х классах на 2025-2026 учебный год</a:t>
          </a:r>
        </a:p>
      </dgm:t>
    </dgm:pt>
    <dgm:pt modelId="{DBA1898E-DBEF-49D5-A1AF-8B4717AEA4F2}" type="parTrans" cxnId="{2920E5EC-51FE-42D1-8CD9-A2B56E246987}">
      <dgm:prSet/>
      <dgm:spPr/>
      <dgm:t>
        <a:bodyPr/>
        <a:lstStyle/>
        <a:p>
          <a:endParaRPr lang="ru-RU"/>
        </a:p>
      </dgm:t>
    </dgm:pt>
    <dgm:pt modelId="{87636369-7E54-49A9-8E84-7D5F0B0A5859}" type="sibTrans" cxnId="{2920E5EC-51FE-42D1-8CD9-A2B56E246987}">
      <dgm:prSet/>
      <dgm:spPr/>
      <dgm:t>
        <a:bodyPr/>
        <a:lstStyle/>
        <a:p>
          <a:endParaRPr lang="ru-RU"/>
        </a:p>
      </dgm:t>
    </dgm:pt>
    <dgm:pt modelId="{35F4C41F-5DE9-4822-8DC5-55D851258718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3937FA62-7D08-4E12-A1E2-76F727A97A81}" type="parTrans" cxnId="{8B8591A0-FD31-495E-8251-D2CB0CAF93EE}">
      <dgm:prSet/>
      <dgm:spPr/>
      <dgm:t>
        <a:bodyPr/>
        <a:lstStyle/>
        <a:p>
          <a:endParaRPr lang="ru-RU"/>
        </a:p>
      </dgm:t>
    </dgm:pt>
    <dgm:pt modelId="{5DF61B8C-7189-4919-A7A3-76A942EA7BA1}" type="sibTrans" cxnId="{8B8591A0-FD31-495E-8251-D2CB0CAF93EE}">
      <dgm:prSet/>
      <dgm:spPr/>
      <dgm:t>
        <a:bodyPr/>
        <a:lstStyle/>
        <a:p>
          <a:endParaRPr lang="ru-RU"/>
        </a:p>
      </dgm:t>
    </dgm:pt>
    <dgm:pt modelId="{2D2FA746-CC77-4C2F-890B-B2D3CFFB6F9B}">
      <dgm:prSet phldrT="[Текст]"/>
      <dgm:spPr/>
      <dgm:t>
        <a:bodyPr/>
        <a:lstStyle/>
        <a:p>
          <a:r>
            <a:rPr lang="ru-RU" dirty="0"/>
            <a:t>Информирование обучающихся и их родителей(законных представителей)</a:t>
          </a:r>
        </a:p>
      </dgm:t>
    </dgm:pt>
    <dgm:pt modelId="{D7FE46ED-72A9-4DB9-B0CC-C62947E37445}" type="parTrans" cxnId="{99F95EEF-496D-41E0-A0F1-7A80D6C3322F}">
      <dgm:prSet/>
      <dgm:spPr/>
      <dgm:t>
        <a:bodyPr/>
        <a:lstStyle/>
        <a:p>
          <a:endParaRPr lang="ru-RU"/>
        </a:p>
      </dgm:t>
    </dgm:pt>
    <dgm:pt modelId="{B9F87B3B-03A6-4C23-BCCA-D53581F0C6BF}" type="sibTrans" cxnId="{99F95EEF-496D-41E0-A0F1-7A80D6C3322F}">
      <dgm:prSet/>
      <dgm:spPr/>
      <dgm:t>
        <a:bodyPr/>
        <a:lstStyle/>
        <a:p>
          <a:endParaRPr lang="ru-RU"/>
        </a:p>
      </dgm:t>
    </dgm:pt>
    <dgm:pt modelId="{A76D593C-DC83-4662-A357-B99353C19FA0}" type="pres">
      <dgm:prSet presAssocID="{9457A5C8-146D-4F52-802D-87F834551F1C}" presName="linearFlow" presStyleCnt="0">
        <dgm:presLayoutVars>
          <dgm:dir/>
          <dgm:animLvl val="lvl"/>
          <dgm:resizeHandles val="exact"/>
        </dgm:presLayoutVars>
      </dgm:prSet>
      <dgm:spPr/>
    </dgm:pt>
    <dgm:pt modelId="{F4D7AD76-026A-4F7A-AA83-542849329CC5}" type="pres">
      <dgm:prSet presAssocID="{137EFBEF-8A17-468F-B09F-E19E3942EA6C}" presName="composite" presStyleCnt="0"/>
      <dgm:spPr/>
    </dgm:pt>
    <dgm:pt modelId="{CCBE140F-45EE-47D1-88DF-9E80C592ABDB}" type="pres">
      <dgm:prSet presAssocID="{137EFBEF-8A17-468F-B09F-E19E3942EA6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3C3C577-C7D6-444A-8A1C-13DBC0943337}" type="pres">
      <dgm:prSet presAssocID="{137EFBEF-8A17-468F-B09F-E19E3942EA6C}" presName="descendantText" presStyleLbl="alignAcc1" presStyleIdx="0" presStyleCnt="3">
        <dgm:presLayoutVars>
          <dgm:bulletEnabled val="1"/>
        </dgm:presLayoutVars>
      </dgm:prSet>
      <dgm:spPr/>
    </dgm:pt>
    <dgm:pt modelId="{9079667F-1FCC-4A1D-85DC-1B9D28C0AE81}" type="pres">
      <dgm:prSet presAssocID="{E8F3C815-E97B-4AB6-A972-DC244F258BBC}" presName="sp" presStyleCnt="0"/>
      <dgm:spPr/>
    </dgm:pt>
    <dgm:pt modelId="{943A41CD-1F6B-41F5-9FE4-77B32EC7816D}" type="pres">
      <dgm:prSet presAssocID="{3CAAC9F7-802A-4C99-8AD0-FEF827DAA00D}" presName="composite" presStyleCnt="0"/>
      <dgm:spPr/>
    </dgm:pt>
    <dgm:pt modelId="{357C13A3-D7BA-47A4-88FC-9E5CA307D9E3}" type="pres">
      <dgm:prSet presAssocID="{3CAAC9F7-802A-4C99-8AD0-FEF827DAA00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DAD8FBE-7BAD-4AA0-AA42-77B79E8E2B77}" type="pres">
      <dgm:prSet presAssocID="{3CAAC9F7-802A-4C99-8AD0-FEF827DAA00D}" presName="descendantText" presStyleLbl="alignAcc1" presStyleIdx="1" presStyleCnt="3" custLinFactNeighborX="101" custLinFactNeighborY="-455">
        <dgm:presLayoutVars>
          <dgm:bulletEnabled val="1"/>
        </dgm:presLayoutVars>
      </dgm:prSet>
      <dgm:spPr/>
    </dgm:pt>
    <dgm:pt modelId="{E35E7902-D87D-4A63-ACF0-7DC6CA4A67C6}" type="pres">
      <dgm:prSet presAssocID="{7992B574-03FF-44A8-B703-DE915C4ADC2C}" presName="sp" presStyleCnt="0"/>
      <dgm:spPr/>
    </dgm:pt>
    <dgm:pt modelId="{F95A0534-DE1C-4192-808D-BFA830CE3A5C}" type="pres">
      <dgm:prSet presAssocID="{35F4C41F-5DE9-4822-8DC5-55D851258718}" presName="composite" presStyleCnt="0"/>
      <dgm:spPr/>
    </dgm:pt>
    <dgm:pt modelId="{FC3211F6-461A-4B5A-935C-85CCD054C54D}" type="pres">
      <dgm:prSet presAssocID="{35F4C41F-5DE9-4822-8DC5-55D85125871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B2918BE-7C42-4A07-BEDD-44BF7ABEC02E}" type="pres">
      <dgm:prSet presAssocID="{35F4C41F-5DE9-4822-8DC5-55D85125871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B8A1615-928B-4B95-85C4-976AD15C5714}" type="presOf" srcId="{8C27809A-0CD0-4E02-9F3E-CA0E9331411F}" destId="{F3C3C577-C7D6-444A-8A1C-13DBC0943337}" srcOrd="0" destOrd="0" presId="urn:microsoft.com/office/officeart/2005/8/layout/chevron2"/>
    <dgm:cxn modelId="{1972602E-9F7D-4F15-9212-29384A69A96E}" srcId="{9457A5C8-146D-4F52-802D-87F834551F1C}" destId="{3CAAC9F7-802A-4C99-8AD0-FEF827DAA00D}" srcOrd="1" destOrd="0" parTransId="{F2DBB977-0A55-4BE8-8EE1-13E1644EF1BA}" sibTransId="{7992B574-03FF-44A8-B703-DE915C4ADC2C}"/>
    <dgm:cxn modelId="{3FA02C38-E9BF-41D8-9423-80C4CCEFE481}" srcId="{9457A5C8-146D-4F52-802D-87F834551F1C}" destId="{137EFBEF-8A17-468F-B09F-E19E3942EA6C}" srcOrd="0" destOrd="0" parTransId="{B3D22C90-7364-49CB-84E6-4428974575B7}" sibTransId="{E8F3C815-E97B-4AB6-A972-DC244F258BBC}"/>
    <dgm:cxn modelId="{E5B13844-A9A7-4D8F-A55C-869F9EAA455D}" srcId="{137EFBEF-8A17-468F-B09F-E19E3942EA6C}" destId="{8C27809A-0CD0-4E02-9F3E-CA0E9331411F}" srcOrd="0" destOrd="0" parTransId="{8BE5DB73-3EB7-4591-9DD4-E1287961D032}" sibTransId="{8BB16F76-7F06-4240-A66B-A498EB6751F2}"/>
    <dgm:cxn modelId="{1058054A-E628-4C67-BD2F-D92FF9A647DA}" type="presOf" srcId="{3CAAC9F7-802A-4C99-8AD0-FEF827DAA00D}" destId="{357C13A3-D7BA-47A4-88FC-9E5CA307D9E3}" srcOrd="0" destOrd="0" presId="urn:microsoft.com/office/officeart/2005/8/layout/chevron2"/>
    <dgm:cxn modelId="{22D0E384-433E-47E9-813F-DA4FBC1E59EE}" type="presOf" srcId="{35F4C41F-5DE9-4822-8DC5-55D851258718}" destId="{FC3211F6-461A-4B5A-935C-85CCD054C54D}" srcOrd="0" destOrd="0" presId="urn:microsoft.com/office/officeart/2005/8/layout/chevron2"/>
    <dgm:cxn modelId="{C1B77C99-40EE-42B2-A9A0-65C8EAEF2A1C}" type="presOf" srcId="{2D2FA746-CC77-4C2F-890B-B2D3CFFB6F9B}" destId="{BB2918BE-7C42-4A07-BEDD-44BF7ABEC02E}" srcOrd="0" destOrd="0" presId="urn:microsoft.com/office/officeart/2005/8/layout/chevron2"/>
    <dgm:cxn modelId="{8B8591A0-FD31-495E-8251-D2CB0CAF93EE}" srcId="{9457A5C8-146D-4F52-802D-87F834551F1C}" destId="{35F4C41F-5DE9-4822-8DC5-55D851258718}" srcOrd="2" destOrd="0" parTransId="{3937FA62-7D08-4E12-A1E2-76F727A97A81}" sibTransId="{5DF61B8C-7189-4919-A7A3-76A942EA7BA1}"/>
    <dgm:cxn modelId="{2D2346BC-AC4C-4375-BFBC-74AF55E19314}" type="presOf" srcId="{137EFBEF-8A17-468F-B09F-E19E3942EA6C}" destId="{CCBE140F-45EE-47D1-88DF-9E80C592ABDB}" srcOrd="0" destOrd="0" presId="urn:microsoft.com/office/officeart/2005/8/layout/chevron2"/>
    <dgm:cxn modelId="{4DF961D4-8E46-4DBC-A685-807D73444FEC}" type="presOf" srcId="{9457A5C8-146D-4F52-802D-87F834551F1C}" destId="{A76D593C-DC83-4662-A357-B99353C19FA0}" srcOrd="0" destOrd="0" presId="urn:microsoft.com/office/officeart/2005/8/layout/chevron2"/>
    <dgm:cxn modelId="{B14DE0E6-6AAF-4BC5-AF69-B8CF960C6679}" type="presOf" srcId="{4B6E69CF-3ADF-4473-BA99-A550FE16716C}" destId="{CDAD8FBE-7BAD-4AA0-AA42-77B79E8E2B77}" srcOrd="0" destOrd="0" presId="urn:microsoft.com/office/officeart/2005/8/layout/chevron2"/>
    <dgm:cxn modelId="{2920E5EC-51FE-42D1-8CD9-A2B56E246987}" srcId="{3CAAC9F7-802A-4C99-8AD0-FEF827DAA00D}" destId="{4B6E69CF-3ADF-4473-BA99-A550FE16716C}" srcOrd="0" destOrd="0" parTransId="{DBA1898E-DBEF-49D5-A1AF-8B4717AEA4F2}" sibTransId="{87636369-7E54-49A9-8E84-7D5F0B0A5859}"/>
    <dgm:cxn modelId="{99F95EEF-496D-41E0-A0F1-7A80D6C3322F}" srcId="{35F4C41F-5DE9-4822-8DC5-55D851258718}" destId="{2D2FA746-CC77-4C2F-890B-B2D3CFFB6F9B}" srcOrd="0" destOrd="0" parTransId="{D7FE46ED-72A9-4DB9-B0CC-C62947E37445}" sibTransId="{B9F87B3B-03A6-4C23-BCCA-D53581F0C6BF}"/>
    <dgm:cxn modelId="{A117AB7E-F6C0-4B44-9364-DE111C8E12C1}" type="presParOf" srcId="{A76D593C-DC83-4662-A357-B99353C19FA0}" destId="{F4D7AD76-026A-4F7A-AA83-542849329CC5}" srcOrd="0" destOrd="0" presId="urn:microsoft.com/office/officeart/2005/8/layout/chevron2"/>
    <dgm:cxn modelId="{6278B5D2-1AB9-4992-B519-7CB082572183}" type="presParOf" srcId="{F4D7AD76-026A-4F7A-AA83-542849329CC5}" destId="{CCBE140F-45EE-47D1-88DF-9E80C592ABDB}" srcOrd="0" destOrd="0" presId="urn:microsoft.com/office/officeart/2005/8/layout/chevron2"/>
    <dgm:cxn modelId="{7849CDEF-5C3F-4A2D-94B9-CC719801192D}" type="presParOf" srcId="{F4D7AD76-026A-4F7A-AA83-542849329CC5}" destId="{F3C3C577-C7D6-444A-8A1C-13DBC0943337}" srcOrd="1" destOrd="0" presId="urn:microsoft.com/office/officeart/2005/8/layout/chevron2"/>
    <dgm:cxn modelId="{BD0B5985-1631-463E-8964-7A631BC8F39B}" type="presParOf" srcId="{A76D593C-DC83-4662-A357-B99353C19FA0}" destId="{9079667F-1FCC-4A1D-85DC-1B9D28C0AE81}" srcOrd="1" destOrd="0" presId="urn:microsoft.com/office/officeart/2005/8/layout/chevron2"/>
    <dgm:cxn modelId="{B95B77B1-7B82-4ABD-8344-C50088610F0D}" type="presParOf" srcId="{A76D593C-DC83-4662-A357-B99353C19FA0}" destId="{943A41CD-1F6B-41F5-9FE4-77B32EC7816D}" srcOrd="2" destOrd="0" presId="urn:microsoft.com/office/officeart/2005/8/layout/chevron2"/>
    <dgm:cxn modelId="{5E4A6EB3-B6F8-4C2E-B32F-AB7E60416283}" type="presParOf" srcId="{943A41CD-1F6B-41F5-9FE4-77B32EC7816D}" destId="{357C13A3-D7BA-47A4-88FC-9E5CA307D9E3}" srcOrd="0" destOrd="0" presId="urn:microsoft.com/office/officeart/2005/8/layout/chevron2"/>
    <dgm:cxn modelId="{B1A8FF19-C910-4080-8055-CE46A63404E8}" type="presParOf" srcId="{943A41CD-1F6B-41F5-9FE4-77B32EC7816D}" destId="{CDAD8FBE-7BAD-4AA0-AA42-77B79E8E2B77}" srcOrd="1" destOrd="0" presId="urn:microsoft.com/office/officeart/2005/8/layout/chevron2"/>
    <dgm:cxn modelId="{1DC2ACC7-0B6A-4BF1-9F5C-1BD9F1DEE3D4}" type="presParOf" srcId="{A76D593C-DC83-4662-A357-B99353C19FA0}" destId="{E35E7902-D87D-4A63-ACF0-7DC6CA4A67C6}" srcOrd="3" destOrd="0" presId="urn:microsoft.com/office/officeart/2005/8/layout/chevron2"/>
    <dgm:cxn modelId="{77FAA6C3-DD71-4FCB-A43D-0142B0F8827E}" type="presParOf" srcId="{A76D593C-DC83-4662-A357-B99353C19FA0}" destId="{F95A0534-DE1C-4192-808D-BFA830CE3A5C}" srcOrd="4" destOrd="0" presId="urn:microsoft.com/office/officeart/2005/8/layout/chevron2"/>
    <dgm:cxn modelId="{4449CC86-C208-4110-AB3C-21ECB6693BDE}" type="presParOf" srcId="{F95A0534-DE1C-4192-808D-BFA830CE3A5C}" destId="{FC3211F6-461A-4B5A-935C-85CCD054C54D}" srcOrd="0" destOrd="0" presId="urn:microsoft.com/office/officeart/2005/8/layout/chevron2"/>
    <dgm:cxn modelId="{3E29FFBF-0E6B-4AA3-B2B6-AE02C2AC8FF0}" type="presParOf" srcId="{F95A0534-DE1C-4192-808D-BFA830CE3A5C}" destId="{BB2918BE-7C42-4A07-BEDD-44BF7ABEC0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7A5C8-146D-4F52-802D-87F834551F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EFBEF-8A17-468F-B09F-E19E3942EA6C}">
      <dgm:prSet phldrT="[Текст]"/>
      <dgm:spPr/>
      <dgm:t>
        <a:bodyPr/>
        <a:lstStyle/>
        <a:p>
          <a:r>
            <a:rPr lang="ru-RU" dirty="0"/>
            <a:t>11</a:t>
          </a:r>
        </a:p>
      </dgm:t>
    </dgm:pt>
    <dgm:pt modelId="{B3D22C90-7364-49CB-84E6-4428974575B7}" type="parTrans" cxnId="{3FA02C38-E9BF-41D8-9423-80C4CCEFE481}">
      <dgm:prSet/>
      <dgm:spPr/>
      <dgm:t>
        <a:bodyPr/>
        <a:lstStyle/>
        <a:p>
          <a:endParaRPr lang="ru-RU"/>
        </a:p>
      </dgm:t>
    </dgm:pt>
    <dgm:pt modelId="{E8F3C815-E97B-4AB6-A972-DC244F258BBC}" type="sibTrans" cxnId="{3FA02C38-E9BF-41D8-9423-80C4CCEFE481}">
      <dgm:prSet/>
      <dgm:spPr/>
      <dgm:t>
        <a:bodyPr/>
        <a:lstStyle/>
        <a:p>
          <a:endParaRPr lang="ru-RU"/>
        </a:p>
      </dgm:t>
    </dgm:pt>
    <dgm:pt modelId="{8C27809A-0CD0-4E02-9F3E-CA0E9331411F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2">
                  <a:lumMod val="75000"/>
                </a:schemeClr>
              </a:solidFill>
            </a:rPr>
            <a:t>Гуманитарный профиль            </a:t>
          </a:r>
          <a:r>
            <a:rPr lang="ru-RU" sz="2000" dirty="0"/>
            <a:t>(1,2,9,12,41,48,63,143, 163,171,202)</a:t>
          </a:r>
        </a:p>
      </dgm:t>
    </dgm:pt>
    <dgm:pt modelId="{8BE5DB73-3EB7-4591-9DD4-E1287961D032}" type="parTrans" cxnId="{E5B13844-A9A7-4D8F-A55C-869F9EAA455D}">
      <dgm:prSet/>
      <dgm:spPr/>
      <dgm:t>
        <a:bodyPr/>
        <a:lstStyle/>
        <a:p>
          <a:endParaRPr lang="ru-RU"/>
        </a:p>
      </dgm:t>
    </dgm:pt>
    <dgm:pt modelId="{8BB16F76-7F06-4240-A66B-A498EB6751F2}" type="sibTrans" cxnId="{E5B13844-A9A7-4D8F-A55C-869F9EAA455D}">
      <dgm:prSet/>
      <dgm:spPr/>
      <dgm:t>
        <a:bodyPr/>
        <a:lstStyle/>
        <a:p>
          <a:endParaRPr lang="ru-RU"/>
        </a:p>
      </dgm:t>
    </dgm:pt>
    <dgm:pt modelId="{3CAAC9F7-802A-4C99-8AD0-FEF827DAA00D}">
      <dgm:prSet phldrT="[Текст]"/>
      <dgm:spPr/>
      <dgm:t>
        <a:bodyPr/>
        <a:lstStyle/>
        <a:p>
          <a:r>
            <a:rPr lang="ru-RU" dirty="0"/>
            <a:t>8</a:t>
          </a:r>
        </a:p>
      </dgm:t>
    </dgm:pt>
    <dgm:pt modelId="{F2DBB977-0A55-4BE8-8EE1-13E1644EF1BA}" type="parTrans" cxnId="{1972602E-9F7D-4F15-9212-29384A69A96E}">
      <dgm:prSet/>
      <dgm:spPr/>
      <dgm:t>
        <a:bodyPr/>
        <a:lstStyle/>
        <a:p>
          <a:endParaRPr lang="ru-RU"/>
        </a:p>
      </dgm:t>
    </dgm:pt>
    <dgm:pt modelId="{7992B574-03FF-44A8-B703-DE915C4ADC2C}" type="sibTrans" cxnId="{1972602E-9F7D-4F15-9212-29384A69A96E}">
      <dgm:prSet/>
      <dgm:spPr/>
      <dgm:t>
        <a:bodyPr/>
        <a:lstStyle/>
        <a:p>
          <a:endParaRPr lang="ru-RU"/>
        </a:p>
      </dgm:t>
    </dgm:pt>
    <dgm:pt modelId="{35F4C41F-5DE9-4822-8DC5-55D851258718}">
      <dgm:prSet phldrT="[Текст]"/>
      <dgm:spPr/>
      <dgm:t>
        <a:bodyPr/>
        <a:lstStyle/>
        <a:p>
          <a:r>
            <a:rPr lang="ru-RU" dirty="0"/>
            <a:t>12</a:t>
          </a:r>
        </a:p>
      </dgm:t>
    </dgm:pt>
    <dgm:pt modelId="{3937FA62-7D08-4E12-A1E2-76F727A97A81}" type="parTrans" cxnId="{8B8591A0-FD31-495E-8251-D2CB0CAF93EE}">
      <dgm:prSet/>
      <dgm:spPr/>
      <dgm:t>
        <a:bodyPr/>
        <a:lstStyle/>
        <a:p>
          <a:endParaRPr lang="ru-RU"/>
        </a:p>
      </dgm:t>
    </dgm:pt>
    <dgm:pt modelId="{5DF61B8C-7189-4919-A7A3-76A942EA7BA1}" type="sibTrans" cxnId="{8B8591A0-FD31-495E-8251-D2CB0CAF93EE}">
      <dgm:prSet/>
      <dgm:spPr/>
      <dgm:t>
        <a:bodyPr/>
        <a:lstStyle/>
        <a:p>
          <a:endParaRPr lang="ru-RU"/>
        </a:p>
      </dgm:t>
    </dgm:pt>
    <dgm:pt modelId="{2D2FA746-CC77-4C2F-890B-B2D3CFFB6F9B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accent2">
                  <a:lumMod val="50000"/>
                </a:schemeClr>
              </a:solidFill>
            </a:rPr>
            <a:t>Технологический профиль </a:t>
          </a:r>
          <a:r>
            <a:rPr lang="ru-RU" sz="2000" dirty="0"/>
            <a:t>(1,2,9,11,12,74,63,121,143, 163,168,202)</a:t>
          </a:r>
          <a:endParaRPr lang="ru-RU" sz="2800" dirty="0"/>
        </a:p>
      </dgm:t>
    </dgm:pt>
    <dgm:pt modelId="{D7FE46ED-72A9-4DB9-B0CC-C62947E37445}" type="parTrans" cxnId="{99F95EEF-496D-41E0-A0F1-7A80D6C3322F}">
      <dgm:prSet/>
      <dgm:spPr/>
      <dgm:t>
        <a:bodyPr/>
        <a:lstStyle/>
        <a:p>
          <a:endParaRPr lang="ru-RU"/>
        </a:p>
      </dgm:t>
    </dgm:pt>
    <dgm:pt modelId="{B9F87B3B-03A6-4C23-BCCA-D53581F0C6BF}" type="sibTrans" cxnId="{99F95EEF-496D-41E0-A0F1-7A80D6C3322F}">
      <dgm:prSet/>
      <dgm:spPr/>
      <dgm:t>
        <a:bodyPr/>
        <a:lstStyle/>
        <a:p>
          <a:endParaRPr lang="ru-RU"/>
        </a:p>
      </dgm:t>
    </dgm:pt>
    <dgm:pt modelId="{BC895427-E52A-4BB9-8A3D-AF3BD2E58D3E}">
      <dgm:prSet/>
      <dgm:spPr/>
      <dgm:t>
        <a:bodyPr/>
        <a:lstStyle/>
        <a:p>
          <a:r>
            <a:rPr lang="ru-RU" dirty="0"/>
            <a:t>8</a:t>
          </a:r>
        </a:p>
      </dgm:t>
    </dgm:pt>
    <dgm:pt modelId="{DB3194EB-60D1-4E9B-BB02-9942C3CC688C}" type="parTrans" cxnId="{A71FDCAC-4507-4344-8AF6-CB158D11D461}">
      <dgm:prSet/>
      <dgm:spPr/>
      <dgm:t>
        <a:bodyPr/>
        <a:lstStyle/>
        <a:p>
          <a:endParaRPr lang="ru-RU"/>
        </a:p>
      </dgm:t>
    </dgm:pt>
    <dgm:pt modelId="{CD924927-CB23-4EA2-8DBA-63024FFFD967}" type="sibTrans" cxnId="{A71FDCAC-4507-4344-8AF6-CB158D11D461}">
      <dgm:prSet/>
      <dgm:spPr/>
      <dgm:t>
        <a:bodyPr/>
        <a:lstStyle/>
        <a:p>
          <a:endParaRPr lang="ru-RU"/>
        </a:p>
      </dgm:t>
    </dgm:pt>
    <dgm:pt modelId="{40ED4633-38CF-4324-9EE9-5AF84F82B8F6}">
      <dgm:prSet/>
      <dgm:spPr/>
      <dgm:t>
        <a:bodyPr/>
        <a:lstStyle/>
        <a:p>
          <a:r>
            <a:rPr lang="ru-RU" dirty="0"/>
            <a:t>5</a:t>
          </a:r>
        </a:p>
      </dgm:t>
    </dgm:pt>
    <dgm:pt modelId="{94D7F607-9B5D-4EAE-8370-73BFFCE7EB68}" type="parTrans" cxnId="{A624D5FD-18D6-4E7D-A970-360153AA0EEE}">
      <dgm:prSet/>
      <dgm:spPr/>
      <dgm:t>
        <a:bodyPr/>
        <a:lstStyle/>
        <a:p>
          <a:endParaRPr lang="ru-RU"/>
        </a:p>
      </dgm:t>
    </dgm:pt>
    <dgm:pt modelId="{42BC440C-92DF-47FA-931F-624F80DC90FF}" type="sibTrans" cxnId="{A624D5FD-18D6-4E7D-A970-360153AA0EEE}">
      <dgm:prSet/>
      <dgm:spPr/>
      <dgm:t>
        <a:bodyPr/>
        <a:lstStyle/>
        <a:p>
          <a:endParaRPr lang="ru-RU"/>
        </a:p>
      </dgm:t>
    </dgm:pt>
    <dgm:pt modelId="{57CF175B-EF1C-4048-A6E6-35FE1245830D}">
      <dgm:prSet custT="1"/>
      <dgm:spPr/>
      <dgm:t>
        <a:bodyPr/>
        <a:lstStyle/>
        <a:p>
          <a:r>
            <a:rPr lang="ru-RU" sz="2800" b="1" dirty="0">
              <a:solidFill>
                <a:schemeClr val="accent5">
                  <a:lumMod val="50000"/>
                </a:schemeClr>
              </a:solidFill>
            </a:rPr>
            <a:t>Социально-экономический профиль  </a:t>
          </a:r>
          <a:r>
            <a:rPr lang="ru-RU" sz="1600" dirty="0"/>
            <a:t>(1,2,9,12, 48,74, 121,168 )</a:t>
          </a:r>
          <a:endParaRPr lang="ru-RU" sz="2800" dirty="0"/>
        </a:p>
        <a:p>
          <a:endParaRPr lang="ru-RU" sz="1800" dirty="0"/>
        </a:p>
      </dgm:t>
    </dgm:pt>
    <dgm:pt modelId="{242421FD-DF75-4B15-8AA1-4B87F36F105D}" type="parTrans" cxnId="{0673C0D2-9C9B-4663-9202-D0E3CF152C39}">
      <dgm:prSet/>
      <dgm:spPr/>
      <dgm:t>
        <a:bodyPr/>
        <a:lstStyle/>
        <a:p>
          <a:endParaRPr lang="ru-RU"/>
        </a:p>
      </dgm:t>
    </dgm:pt>
    <dgm:pt modelId="{F9693FC1-E853-49D1-9224-309799DF3DF0}" type="sibTrans" cxnId="{0673C0D2-9C9B-4663-9202-D0E3CF152C39}">
      <dgm:prSet/>
      <dgm:spPr/>
      <dgm:t>
        <a:bodyPr/>
        <a:lstStyle/>
        <a:p>
          <a:endParaRPr lang="ru-RU"/>
        </a:p>
      </dgm:t>
    </dgm:pt>
    <dgm:pt modelId="{4B6E69CF-3ADF-4473-BA99-A550FE16716C}">
      <dgm:prSet phldrT="[Текст]" custT="1"/>
      <dgm:spPr/>
      <dgm:t>
        <a:bodyPr/>
        <a:lstStyle/>
        <a:p>
          <a:endParaRPr lang="ru-RU" sz="1800" dirty="0"/>
        </a:p>
      </dgm:t>
    </dgm:pt>
    <dgm:pt modelId="{87636369-7E54-49A9-8E84-7D5F0B0A5859}" type="sibTrans" cxnId="{2920E5EC-51FE-42D1-8CD9-A2B56E246987}">
      <dgm:prSet/>
      <dgm:spPr/>
      <dgm:t>
        <a:bodyPr/>
        <a:lstStyle/>
        <a:p>
          <a:endParaRPr lang="ru-RU"/>
        </a:p>
      </dgm:t>
    </dgm:pt>
    <dgm:pt modelId="{DBA1898E-DBEF-49D5-A1AF-8B4717AEA4F2}" type="parTrans" cxnId="{2920E5EC-51FE-42D1-8CD9-A2B56E246987}">
      <dgm:prSet/>
      <dgm:spPr/>
      <dgm:t>
        <a:bodyPr/>
        <a:lstStyle/>
        <a:p>
          <a:endParaRPr lang="ru-RU"/>
        </a:p>
      </dgm:t>
    </dgm:pt>
    <dgm:pt modelId="{C814DEC3-9C82-451B-B089-467016CFDBCC}">
      <dgm:prSet custT="1"/>
      <dgm:spPr/>
      <dgm:t>
        <a:bodyPr/>
        <a:lstStyle/>
        <a:p>
          <a:r>
            <a:rPr lang="ru-RU" sz="2800" b="1" dirty="0">
              <a:solidFill>
                <a:schemeClr val="accent4">
                  <a:lumMod val="50000"/>
                </a:schemeClr>
              </a:solidFill>
            </a:rPr>
            <a:t>Универсальный профиль  </a:t>
          </a:r>
          <a:r>
            <a:rPr lang="ru-RU" sz="2000" dirty="0"/>
            <a:t>(9,57, 69,141, 185)</a:t>
          </a:r>
          <a:endParaRPr lang="ru-RU" sz="2800" dirty="0"/>
        </a:p>
      </dgm:t>
    </dgm:pt>
    <dgm:pt modelId="{B4DC7982-5CB6-4EAA-BB0E-0591BD8958A6}" type="parTrans" cxnId="{DF36F2FC-D2AC-43EA-A391-FE011ECC23F0}">
      <dgm:prSet/>
      <dgm:spPr/>
      <dgm:t>
        <a:bodyPr/>
        <a:lstStyle/>
        <a:p>
          <a:endParaRPr lang="ru-RU"/>
        </a:p>
      </dgm:t>
    </dgm:pt>
    <dgm:pt modelId="{3F497B95-104C-4AEE-93B8-8685F27B68C2}" type="sibTrans" cxnId="{DF36F2FC-D2AC-43EA-A391-FE011ECC23F0}">
      <dgm:prSet/>
      <dgm:spPr/>
      <dgm:t>
        <a:bodyPr/>
        <a:lstStyle/>
        <a:p>
          <a:endParaRPr lang="ru-RU"/>
        </a:p>
      </dgm:t>
    </dgm:pt>
    <dgm:pt modelId="{56CDEB0F-F906-4DBE-9ECB-3C13F9857197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accent3">
                  <a:lumMod val="50000"/>
                </a:schemeClr>
              </a:solidFill>
            </a:rPr>
            <a:t>Естественнонаучный профиль       </a:t>
          </a:r>
          <a:r>
            <a:rPr lang="ru-RU" sz="1800" dirty="0"/>
            <a:t>(2,9,11,12,48,143,121,171)</a:t>
          </a:r>
          <a:endParaRPr lang="ru-RU" sz="2800" dirty="0"/>
        </a:p>
        <a:p>
          <a:r>
            <a:rPr lang="ru-RU" sz="1800" dirty="0"/>
            <a:t>   </a:t>
          </a:r>
        </a:p>
      </dgm:t>
    </dgm:pt>
    <dgm:pt modelId="{A7302E9C-1E6A-4873-9FE0-E6E19132435C}" type="parTrans" cxnId="{77949C49-082D-4540-8329-C386C2E0A919}">
      <dgm:prSet/>
      <dgm:spPr/>
      <dgm:t>
        <a:bodyPr/>
        <a:lstStyle/>
        <a:p>
          <a:endParaRPr lang="ru-RU"/>
        </a:p>
      </dgm:t>
    </dgm:pt>
    <dgm:pt modelId="{525D6757-0DA2-4309-85C0-03D71D132D4C}" type="sibTrans" cxnId="{77949C49-082D-4540-8329-C386C2E0A919}">
      <dgm:prSet/>
      <dgm:spPr/>
      <dgm:t>
        <a:bodyPr/>
        <a:lstStyle/>
        <a:p>
          <a:endParaRPr lang="ru-RU"/>
        </a:p>
      </dgm:t>
    </dgm:pt>
    <dgm:pt modelId="{534A865D-4388-4BF0-A633-9A7029E84056}">
      <dgm:prSet custT="1"/>
      <dgm:spPr/>
      <dgm:t>
        <a:bodyPr/>
        <a:lstStyle/>
        <a:p>
          <a:endParaRPr lang="ru-RU" sz="1800" dirty="0"/>
        </a:p>
      </dgm:t>
    </dgm:pt>
    <dgm:pt modelId="{00D050D4-898D-4B14-BCF4-F536E7FCF4BC}" type="parTrans" cxnId="{2982AE47-BD5A-4F78-8F37-B7F1BE761E91}">
      <dgm:prSet/>
      <dgm:spPr/>
    </dgm:pt>
    <dgm:pt modelId="{FD397792-66EF-4964-B2AE-52A37D70B068}" type="sibTrans" cxnId="{2982AE47-BD5A-4F78-8F37-B7F1BE761E91}">
      <dgm:prSet/>
      <dgm:spPr/>
    </dgm:pt>
    <dgm:pt modelId="{8C108068-2EC0-424A-A9F9-12A449D6EEEC}">
      <dgm:prSet/>
      <dgm:spPr/>
      <dgm:t>
        <a:bodyPr/>
        <a:lstStyle/>
        <a:p>
          <a:r>
            <a:rPr lang="ru-RU" dirty="0"/>
            <a:t>2</a:t>
          </a:r>
        </a:p>
      </dgm:t>
    </dgm:pt>
    <dgm:pt modelId="{0077D786-1065-4532-A6BB-FA0B51AEF9DA}" type="parTrans" cxnId="{314C85C4-4F8D-4C16-9BC2-65DFCD1BF5B4}">
      <dgm:prSet/>
      <dgm:spPr/>
    </dgm:pt>
    <dgm:pt modelId="{0BBBE085-4DBF-4AE4-A23C-699B28886C88}" type="sibTrans" cxnId="{314C85C4-4F8D-4C16-9BC2-65DFCD1BF5B4}">
      <dgm:prSet/>
      <dgm:spPr/>
    </dgm:pt>
    <dgm:pt modelId="{B9A38D51-D258-48C7-9247-A42D7FAD79C1}">
      <dgm:prSet custT="1"/>
      <dgm:spPr/>
      <dgm:t>
        <a:bodyPr/>
        <a:lstStyle/>
        <a:p>
          <a:r>
            <a:rPr lang="ru-RU" sz="2800" b="1" dirty="0">
              <a:solidFill>
                <a:schemeClr val="accent6">
                  <a:lumMod val="50000"/>
                </a:schemeClr>
              </a:solidFill>
            </a:rPr>
            <a:t>Индивидуальный учебный план  </a:t>
          </a:r>
          <a:r>
            <a:rPr lang="ru-RU" sz="1800" dirty="0"/>
            <a:t>(116, 184) </a:t>
          </a:r>
          <a:endParaRPr lang="ru-RU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B38CA64A-2CCE-453C-BC63-513B732C7BA5}" type="parTrans" cxnId="{76E698CE-A4F8-4CD7-B301-3C00DD18B2C8}">
      <dgm:prSet/>
      <dgm:spPr/>
    </dgm:pt>
    <dgm:pt modelId="{FB474787-9636-42C5-BB94-0601934C08B1}" type="sibTrans" cxnId="{76E698CE-A4F8-4CD7-B301-3C00DD18B2C8}">
      <dgm:prSet/>
      <dgm:spPr/>
    </dgm:pt>
    <dgm:pt modelId="{A76D593C-DC83-4662-A357-B99353C19FA0}" type="pres">
      <dgm:prSet presAssocID="{9457A5C8-146D-4F52-802D-87F834551F1C}" presName="linearFlow" presStyleCnt="0">
        <dgm:presLayoutVars>
          <dgm:dir/>
          <dgm:animLvl val="lvl"/>
          <dgm:resizeHandles val="exact"/>
        </dgm:presLayoutVars>
      </dgm:prSet>
      <dgm:spPr/>
    </dgm:pt>
    <dgm:pt modelId="{F4D7AD76-026A-4F7A-AA83-542849329CC5}" type="pres">
      <dgm:prSet presAssocID="{137EFBEF-8A17-468F-B09F-E19E3942EA6C}" presName="composite" presStyleCnt="0"/>
      <dgm:spPr/>
    </dgm:pt>
    <dgm:pt modelId="{CCBE140F-45EE-47D1-88DF-9E80C592ABDB}" type="pres">
      <dgm:prSet presAssocID="{137EFBEF-8A17-468F-B09F-E19E3942EA6C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F3C3C577-C7D6-444A-8A1C-13DBC0943337}" type="pres">
      <dgm:prSet presAssocID="{137EFBEF-8A17-468F-B09F-E19E3942EA6C}" presName="descendantText" presStyleLbl="alignAcc1" presStyleIdx="0" presStyleCnt="6" custScaleY="115839">
        <dgm:presLayoutVars>
          <dgm:bulletEnabled val="1"/>
        </dgm:presLayoutVars>
      </dgm:prSet>
      <dgm:spPr/>
    </dgm:pt>
    <dgm:pt modelId="{9079667F-1FCC-4A1D-85DC-1B9D28C0AE81}" type="pres">
      <dgm:prSet presAssocID="{E8F3C815-E97B-4AB6-A972-DC244F258BBC}" presName="sp" presStyleCnt="0"/>
      <dgm:spPr/>
    </dgm:pt>
    <dgm:pt modelId="{943A41CD-1F6B-41F5-9FE4-77B32EC7816D}" type="pres">
      <dgm:prSet presAssocID="{3CAAC9F7-802A-4C99-8AD0-FEF827DAA00D}" presName="composite" presStyleCnt="0"/>
      <dgm:spPr/>
    </dgm:pt>
    <dgm:pt modelId="{357C13A3-D7BA-47A4-88FC-9E5CA307D9E3}" type="pres">
      <dgm:prSet presAssocID="{3CAAC9F7-802A-4C99-8AD0-FEF827DAA00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DAD8FBE-7BAD-4AA0-AA42-77B79E8E2B77}" type="pres">
      <dgm:prSet presAssocID="{3CAAC9F7-802A-4C99-8AD0-FEF827DAA00D}" presName="descendantText" presStyleLbl="alignAcc1" presStyleIdx="1" presStyleCnt="6" custScaleY="139180" custLinFactNeighborX="369" custLinFactNeighborY="-2977">
        <dgm:presLayoutVars>
          <dgm:bulletEnabled val="1"/>
        </dgm:presLayoutVars>
      </dgm:prSet>
      <dgm:spPr/>
    </dgm:pt>
    <dgm:pt modelId="{E35E7902-D87D-4A63-ACF0-7DC6CA4A67C6}" type="pres">
      <dgm:prSet presAssocID="{7992B574-03FF-44A8-B703-DE915C4ADC2C}" presName="sp" presStyleCnt="0"/>
      <dgm:spPr/>
    </dgm:pt>
    <dgm:pt modelId="{9AC7D75E-7139-47D3-B754-43CB8DA27D66}" type="pres">
      <dgm:prSet presAssocID="{BC895427-E52A-4BB9-8A3D-AF3BD2E58D3E}" presName="composite" presStyleCnt="0"/>
      <dgm:spPr/>
    </dgm:pt>
    <dgm:pt modelId="{CC42CEB5-D411-4724-A053-2D554DA80E7F}" type="pres">
      <dgm:prSet presAssocID="{BC895427-E52A-4BB9-8A3D-AF3BD2E58D3E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A581AF9-C3BC-4E8F-9BDD-11DC0D753FC2}" type="pres">
      <dgm:prSet presAssocID="{BC895427-E52A-4BB9-8A3D-AF3BD2E58D3E}" presName="descendantText" presStyleLbl="alignAcc1" presStyleIdx="2" presStyleCnt="6" custScaleY="122601">
        <dgm:presLayoutVars>
          <dgm:bulletEnabled val="1"/>
        </dgm:presLayoutVars>
      </dgm:prSet>
      <dgm:spPr/>
    </dgm:pt>
    <dgm:pt modelId="{EB8C03C7-0819-49DE-84F5-02EF5E8FA32D}" type="pres">
      <dgm:prSet presAssocID="{CD924927-CB23-4EA2-8DBA-63024FFFD967}" presName="sp" presStyleCnt="0"/>
      <dgm:spPr/>
    </dgm:pt>
    <dgm:pt modelId="{F95A0534-DE1C-4192-808D-BFA830CE3A5C}" type="pres">
      <dgm:prSet presAssocID="{35F4C41F-5DE9-4822-8DC5-55D851258718}" presName="composite" presStyleCnt="0"/>
      <dgm:spPr/>
    </dgm:pt>
    <dgm:pt modelId="{FC3211F6-461A-4B5A-935C-85CCD054C54D}" type="pres">
      <dgm:prSet presAssocID="{35F4C41F-5DE9-4822-8DC5-55D85125871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BB2918BE-7C42-4A07-BEDD-44BF7ABEC02E}" type="pres">
      <dgm:prSet presAssocID="{35F4C41F-5DE9-4822-8DC5-55D851258718}" presName="descendantText" presStyleLbl="alignAcc1" presStyleIdx="3" presStyleCnt="6" custScaleY="146240">
        <dgm:presLayoutVars>
          <dgm:bulletEnabled val="1"/>
        </dgm:presLayoutVars>
      </dgm:prSet>
      <dgm:spPr/>
    </dgm:pt>
    <dgm:pt modelId="{09094788-A1FE-42CE-B8EB-60F5717DF124}" type="pres">
      <dgm:prSet presAssocID="{5DF61B8C-7189-4919-A7A3-76A942EA7BA1}" presName="sp" presStyleCnt="0"/>
      <dgm:spPr/>
    </dgm:pt>
    <dgm:pt modelId="{366907BA-95EE-4873-A2B3-D27A138E1B18}" type="pres">
      <dgm:prSet presAssocID="{40ED4633-38CF-4324-9EE9-5AF84F82B8F6}" presName="composite" presStyleCnt="0"/>
      <dgm:spPr/>
    </dgm:pt>
    <dgm:pt modelId="{A662C56E-C657-4F09-AD7C-A6329EB2F673}" type="pres">
      <dgm:prSet presAssocID="{40ED4633-38CF-4324-9EE9-5AF84F82B8F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5AACA1B-89FA-4908-8E42-75B8E521C64B}" type="pres">
      <dgm:prSet presAssocID="{40ED4633-38CF-4324-9EE9-5AF84F82B8F6}" presName="descendantText" presStyleLbl="alignAcc1" presStyleIdx="4" presStyleCnt="6">
        <dgm:presLayoutVars>
          <dgm:bulletEnabled val="1"/>
        </dgm:presLayoutVars>
      </dgm:prSet>
      <dgm:spPr/>
    </dgm:pt>
    <dgm:pt modelId="{E7651A4A-B975-4502-89B0-CF73A9537987}" type="pres">
      <dgm:prSet presAssocID="{42BC440C-92DF-47FA-931F-624F80DC90FF}" presName="sp" presStyleCnt="0"/>
      <dgm:spPr/>
    </dgm:pt>
    <dgm:pt modelId="{C7A08735-A949-4810-9313-E19FC792542A}" type="pres">
      <dgm:prSet presAssocID="{8C108068-2EC0-424A-A9F9-12A449D6EEEC}" presName="composite" presStyleCnt="0"/>
      <dgm:spPr/>
    </dgm:pt>
    <dgm:pt modelId="{2782BD3D-850D-4BCF-8FA9-E0C9F842A85A}" type="pres">
      <dgm:prSet presAssocID="{8C108068-2EC0-424A-A9F9-12A449D6EEE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3CA8BA5B-39F4-4FD8-9A72-2B130DE876CF}" type="pres">
      <dgm:prSet presAssocID="{8C108068-2EC0-424A-A9F9-12A449D6EEE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0314201B-8A8B-486F-953F-3D3F90F7DB59}" type="presOf" srcId="{4B6E69CF-3ADF-4473-BA99-A550FE16716C}" destId="{CDAD8FBE-7BAD-4AA0-AA42-77B79E8E2B77}" srcOrd="0" destOrd="0" presId="urn:microsoft.com/office/officeart/2005/8/layout/chevron2"/>
    <dgm:cxn modelId="{1972602E-9F7D-4F15-9212-29384A69A96E}" srcId="{9457A5C8-146D-4F52-802D-87F834551F1C}" destId="{3CAAC9F7-802A-4C99-8AD0-FEF827DAA00D}" srcOrd="1" destOrd="0" parTransId="{F2DBB977-0A55-4BE8-8EE1-13E1644EF1BA}" sibTransId="{7992B574-03FF-44A8-B703-DE915C4ADC2C}"/>
    <dgm:cxn modelId="{3FA02C38-E9BF-41D8-9423-80C4CCEFE481}" srcId="{9457A5C8-146D-4F52-802D-87F834551F1C}" destId="{137EFBEF-8A17-468F-B09F-E19E3942EA6C}" srcOrd="0" destOrd="0" parTransId="{B3D22C90-7364-49CB-84E6-4428974575B7}" sibTransId="{E8F3C815-E97B-4AB6-A972-DC244F258BBC}"/>
    <dgm:cxn modelId="{9724805E-06A3-40FB-9AB3-36E5FB258BC7}" type="presOf" srcId="{137EFBEF-8A17-468F-B09F-E19E3942EA6C}" destId="{CCBE140F-45EE-47D1-88DF-9E80C592ABDB}" srcOrd="0" destOrd="0" presId="urn:microsoft.com/office/officeart/2005/8/layout/chevron2"/>
    <dgm:cxn modelId="{763E0264-412D-4783-B327-86CED8372EB8}" type="presOf" srcId="{8C27809A-0CD0-4E02-9F3E-CA0E9331411F}" destId="{F3C3C577-C7D6-444A-8A1C-13DBC0943337}" srcOrd="0" destOrd="0" presId="urn:microsoft.com/office/officeart/2005/8/layout/chevron2"/>
    <dgm:cxn modelId="{E5B13844-A9A7-4D8F-A55C-869F9EAA455D}" srcId="{137EFBEF-8A17-468F-B09F-E19E3942EA6C}" destId="{8C27809A-0CD0-4E02-9F3E-CA0E9331411F}" srcOrd="0" destOrd="0" parTransId="{8BE5DB73-3EB7-4591-9DD4-E1287961D032}" sibTransId="{8BB16F76-7F06-4240-A66B-A498EB6751F2}"/>
    <dgm:cxn modelId="{2982AE47-BD5A-4F78-8F37-B7F1BE761E91}" srcId="{BC895427-E52A-4BB9-8A3D-AF3BD2E58D3E}" destId="{534A865D-4388-4BF0-A633-9A7029E84056}" srcOrd="0" destOrd="0" parTransId="{00D050D4-898D-4B14-BCF4-F536E7FCF4BC}" sibTransId="{FD397792-66EF-4964-B2AE-52A37D70B068}"/>
    <dgm:cxn modelId="{77949C49-082D-4540-8329-C386C2E0A919}" srcId="{3CAAC9F7-802A-4C99-8AD0-FEF827DAA00D}" destId="{56CDEB0F-F906-4DBE-9ECB-3C13F9857197}" srcOrd="1" destOrd="0" parTransId="{A7302E9C-1E6A-4873-9FE0-E6E19132435C}" sibTransId="{525D6757-0DA2-4309-85C0-03D71D132D4C}"/>
    <dgm:cxn modelId="{D1AF234A-CC2C-416A-8414-DBAB34631C26}" type="presOf" srcId="{B9A38D51-D258-48C7-9247-A42D7FAD79C1}" destId="{3CA8BA5B-39F4-4FD8-9A72-2B130DE876CF}" srcOrd="0" destOrd="0" presId="urn:microsoft.com/office/officeart/2005/8/layout/chevron2"/>
    <dgm:cxn modelId="{1F4A8D79-ABC0-4691-A5DF-303F8E3D0DB2}" type="presOf" srcId="{3CAAC9F7-802A-4C99-8AD0-FEF827DAA00D}" destId="{357C13A3-D7BA-47A4-88FC-9E5CA307D9E3}" srcOrd="0" destOrd="0" presId="urn:microsoft.com/office/officeart/2005/8/layout/chevron2"/>
    <dgm:cxn modelId="{A9968388-8C11-4BF4-BA12-7B8BF56815C9}" type="presOf" srcId="{534A865D-4388-4BF0-A633-9A7029E84056}" destId="{EA581AF9-C3BC-4E8F-9BDD-11DC0D753FC2}" srcOrd="0" destOrd="0" presId="urn:microsoft.com/office/officeart/2005/8/layout/chevron2"/>
    <dgm:cxn modelId="{F3FCDA9B-4AE0-4DFA-B716-77F625D982C3}" type="presOf" srcId="{BC895427-E52A-4BB9-8A3D-AF3BD2E58D3E}" destId="{CC42CEB5-D411-4724-A053-2D554DA80E7F}" srcOrd="0" destOrd="0" presId="urn:microsoft.com/office/officeart/2005/8/layout/chevron2"/>
    <dgm:cxn modelId="{8B8591A0-FD31-495E-8251-D2CB0CAF93EE}" srcId="{9457A5C8-146D-4F52-802D-87F834551F1C}" destId="{35F4C41F-5DE9-4822-8DC5-55D851258718}" srcOrd="3" destOrd="0" parTransId="{3937FA62-7D08-4E12-A1E2-76F727A97A81}" sibTransId="{5DF61B8C-7189-4919-A7A3-76A942EA7BA1}"/>
    <dgm:cxn modelId="{CCBF94AC-CBF5-484D-B7FE-5C1263F30085}" type="presOf" srcId="{9457A5C8-146D-4F52-802D-87F834551F1C}" destId="{A76D593C-DC83-4662-A357-B99353C19FA0}" srcOrd="0" destOrd="0" presId="urn:microsoft.com/office/officeart/2005/8/layout/chevron2"/>
    <dgm:cxn modelId="{A71FDCAC-4507-4344-8AF6-CB158D11D461}" srcId="{9457A5C8-146D-4F52-802D-87F834551F1C}" destId="{BC895427-E52A-4BB9-8A3D-AF3BD2E58D3E}" srcOrd="2" destOrd="0" parTransId="{DB3194EB-60D1-4E9B-BB02-9942C3CC688C}" sibTransId="{CD924927-CB23-4EA2-8DBA-63024FFFD967}"/>
    <dgm:cxn modelId="{6DECB6B4-C9CE-4BD5-A378-4576AF872EFD}" type="presOf" srcId="{C814DEC3-9C82-451B-B089-467016CFDBCC}" destId="{25AACA1B-89FA-4908-8E42-75B8E521C64B}" srcOrd="0" destOrd="0" presId="urn:microsoft.com/office/officeart/2005/8/layout/chevron2"/>
    <dgm:cxn modelId="{314C85C4-4F8D-4C16-9BC2-65DFCD1BF5B4}" srcId="{9457A5C8-146D-4F52-802D-87F834551F1C}" destId="{8C108068-2EC0-424A-A9F9-12A449D6EEEC}" srcOrd="5" destOrd="0" parTransId="{0077D786-1065-4532-A6BB-FA0B51AEF9DA}" sibTransId="{0BBBE085-4DBF-4AE4-A23C-699B28886C88}"/>
    <dgm:cxn modelId="{76E698CE-A4F8-4CD7-B301-3C00DD18B2C8}" srcId="{8C108068-2EC0-424A-A9F9-12A449D6EEEC}" destId="{B9A38D51-D258-48C7-9247-A42D7FAD79C1}" srcOrd="0" destOrd="0" parTransId="{B38CA64A-2CCE-453C-BC63-513B732C7BA5}" sibTransId="{FB474787-9636-42C5-BB94-0601934C08B1}"/>
    <dgm:cxn modelId="{97B3A4D1-7DA0-45BC-BB17-90FC525107E7}" type="presOf" srcId="{8C108068-2EC0-424A-A9F9-12A449D6EEEC}" destId="{2782BD3D-850D-4BCF-8FA9-E0C9F842A85A}" srcOrd="0" destOrd="0" presId="urn:microsoft.com/office/officeart/2005/8/layout/chevron2"/>
    <dgm:cxn modelId="{0673C0D2-9C9B-4663-9202-D0E3CF152C39}" srcId="{BC895427-E52A-4BB9-8A3D-AF3BD2E58D3E}" destId="{57CF175B-EF1C-4048-A6E6-35FE1245830D}" srcOrd="1" destOrd="0" parTransId="{242421FD-DF75-4B15-8AA1-4B87F36F105D}" sibTransId="{F9693FC1-E853-49D1-9224-309799DF3DF0}"/>
    <dgm:cxn modelId="{D839F5D4-9130-4557-999A-12E7C7042F14}" type="presOf" srcId="{2D2FA746-CC77-4C2F-890B-B2D3CFFB6F9B}" destId="{BB2918BE-7C42-4A07-BEDD-44BF7ABEC02E}" srcOrd="0" destOrd="0" presId="urn:microsoft.com/office/officeart/2005/8/layout/chevron2"/>
    <dgm:cxn modelId="{198FF2D9-8A56-4BD0-8CB3-6C93D456144C}" type="presOf" srcId="{40ED4633-38CF-4324-9EE9-5AF84F82B8F6}" destId="{A662C56E-C657-4F09-AD7C-A6329EB2F673}" srcOrd="0" destOrd="0" presId="urn:microsoft.com/office/officeart/2005/8/layout/chevron2"/>
    <dgm:cxn modelId="{F50433DB-C8E0-46B7-B649-B65A4C628FF5}" type="presOf" srcId="{56CDEB0F-F906-4DBE-9ECB-3C13F9857197}" destId="{CDAD8FBE-7BAD-4AA0-AA42-77B79E8E2B77}" srcOrd="0" destOrd="1" presId="urn:microsoft.com/office/officeart/2005/8/layout/chevron2"/>
    <dgm:cxn modelId="{EF9AAEDE-11D8-4CF6-ACF5-CFF884A1A6AD}" type="presOf" srcId="{35F4C41F-5DE9-4822-8DC5-55D851258718}" destId="{FC3211F6-461A-4B5A-935C-85CCD054C54D}" srcOrd="0" destOrd="0" presId="urn:microsoft.com/office/officeart/2005/8/layout/chevron2"/>
    <dgm:cxn modelId="{7097C0E9-434B-4745-9C9A-32AD3773A261}" type="presOf" srcId="{57CF175B-EF1C-4048-A6E6-35FE1245830D}" destId="{EA581AF9-C3BC-4E8F-9BDD-11DC0D753FC2}" srcOrd="0" destOrd="1" presId="urn:microsoft.com/office/officeart/2005/8/layout/chevron2"/>
    <dgm:cxn modelId="{2920E5EC-51FE-42D1-8CD9-A2B56E246987}" srcId="{3CAAC9F7-802A-4C99-8AD0-FEF827DAA00D}" destId="{4B6E69CF-3ADF-4473-BA99-A550FE16716C}" srcOrd="0" destOrd="0" parTransId="{DBA1898E-DBEF-49D5-A1AF-8B4717AEA4F2}" sibTransId="{87636369-7E54-49A9-8E84-7D5F0B0A5859}"/>
    <dgm:cxn modelId="{99F95EEF-496D-41E0-A0F1-7A80D6C3322F}" srcId="{35F4C41F-5DE9-4822-8DC5-55D851258718}" destId="{2D2FA746-CC77-4C2F-890B-B2D3CFFB6F9B}" srcOrd="0" destOrd="0" parTransId="{D7FE46ED-72A9-4DB9-B0CC-C62947E37445}" sibTransId="{B9F87B3B-03A6-4C23-BCCA-D53581F0C6BF}"/>
    <dgm:cxn modelId="{DF36F2FC-D2AC-43EA-A391-FE011ECC23F0}" srcId="{40ED4633-38CF-4324-9EE9-5AF84F82B8F6}" destId="{C814DEC3-9C82-451B-B089-467016CFDBCC}" srcOrd="0" destOrd="0" parTransId="{B4DC7982-5CB6-4EAA-BB0E-0591BD8958A6}" sibTransId="{3F497B95-104C-4AEE-93B8-8685F27B68C2}"/>
    <dgm:cxn modelId="{A624D5FD-18D6-4E7D-A970-360153AA0EEE}" srcId="{9457A5C8-146D-4F52-802D-87F834551F1C}" destId="{40ED4633-38CF-4324-9EE9-5AF84F82B8F6}" srcOrd="4" destOrd="0" parTransId="{94D7F607-9B5D-4EAE-8370-73BFFCE7EB68}" sibTransId="{42BC440C-92DF-47FA-931F-624F80DC90FF}"/>
    <dgm:cxn modelId="{877F561D-403A-4E15-A860-E3328BD89E15}" type="presParOf" srcId="{A76D593C-DC83-4662-A357-B99353C19FA0}" destId="{F4D7AD76-026A-4F7A-AA83-542849329CC5}" srcOrd="0" destOrd="0" presId="urn:microsoft.com/office/officeart/2005/8/layout/chevron2"/>
    <dgm:cxn modelId="{E2FAE64C-4200-4503-8405-FBAB40F45DEB}" type="presParOf" srcId="{F4D7AD76-026A-4F7A-AA83-542849329CC5}" destId="{CCBE140F-45EE-47D1-88DF-9E80C592ABDB}" srcOrd="0" destOrd="0" presId="urn:microsoft.com/office/officeart/2005/8/layout/chevron2"/>
    <dgm:cxn modelId="{D6976C8A-8E14-4F41-8903-9D6C10D890CB}" type="presParOf" srcId="{F4D7AD76-026A-4F7A-AA83-542849329CC5}" destId="{F3C3C577-C7D6-444A-8A1C-13DBC0943337}" srcOrd="1" destOrd="0" presId="urn:microsoft.com/office/officeart/2005/8/layout/chevron2"/>
    <dgm:cxn modelId="{5FA15D08-C31D-45A1-9822-1D06A7E32281}" type="presParOf" srcId="{A76D593C-DC83-4662-A357-B99353C19FA0}" destId="{9079667F-1FCC-4A1D-85DC-1B9D28C0AE81}" srcOrd="1" destOrd="0" presId="urn:microsoft.com/office/officeart/2005/8/layout/chevron2"/>
    <dgm:cxn modelId="{0435D954-609A-4BD2-BF34-50B8B7944F1B}" type="presParOf" srcId="{A76D593C-DC83-4662-A357-B99353C19FA0}" destId="{943A41CD-1F6B-41F5-9FE4-77B32EC7816D}" srcOrd="2" destOrd="0" presId="urn:microsoft.com/office/officeart/2005/8/layout/chevron2"/>
    <dgm:cxn modelId="{D805EBE9-E317-4C86-AA2B-7DD0811B0EF4}" type="presParOf" srcId="{943A41CD-1F6B-41F5-9FE4-77B32EC7816D}" destId="{357C13A3-D7BA-47A4-88FC-9E5CA307D9E3}" srcOrd="0" destOrd="0" presId="urn:microsoft.com/office/officeart/2005/8/layout/chevron2"/>
    <dgm:cxn modelId="{4433F01B-301D-4091-AA48-A343844371F8}" type="presParOf" srcId="{943A41CD-1F6B-41F5-9FE4-77B32EC7816D}" destId="{CDAD8FBE-7BAD-4AA0-AA42-77B79E8E2B77}" srcOrd="1" destOrd="0" presId="urn:microsoft.com/office/officeart/2005/8/layout/chevron2"/>
    <dgm:cxn modelId="{C13F25BB-2BA1-4AEE-91D2-2A8CD4F3816D}" type="presParOf" srcId="{A76D593C-DC83-4662-A357-B99353C19FA0}" destId="{E35E7902-D87D-4A63-ACF0-7DC6CA4A67C6}" srcOrd="3" destOrd="0" presId="urn:microsoft.com/office/officeart/2005/8/layout/chevron2"/>
    <dgm:cxn modelId="{0869DCB1-23EA-4F97-9035-57F4A835271E}" type="presParOf" srcId="{A76D593C-DC83-4662-A357-B99353C19FA0}" destId="{9AC7D75E-7139-47D3-B754-43CB8DA27D66}" srcOrd="4" destOrd="0" presId="urn:microsoft.com/office/officeart/2005/8/layout/chevron2"/>
    <dgm:cxn modelId="{F26CD7BF-2353-455A-8DEE-807E7CA791C6}" type="presParOf" srcId="{9AC7D75E-7139-47D3-B754-43CB8DA27D66}" destId="{CC42CEB5-D411-4724-A053-2D554DA80E7F}" srcOrd="0" destOrd="0" presId="urn:microsoft.com/office/officeart/2005/8/layout/chevron2"/>
    <dgm:cxn modelId="{22B0C138-96F5-42E5-B894-B345F7B2B809}" type="presParOf" srcId="{9AC7D75E-7139-47D3-B754-43CB8DA27D66}" destId="{EA581AF9-C3BC-4E8F-9BDD-11DC0D753FC2}" srcOrd="1" destOrd="0" presId="urn:microsoft.com/office/officeart/2005/8/layout/chevron2"/>
    <dgm:cxn modelId="{36E9F978-1535-4311-8462-FA37AF3677E0}" type="presParOf" srcId="{A76D593C-DC83-4662-A357-B99353C19FA0}" destId="{EB8C03C7-0819-49DE-84F5-02EF5E8FA32D}" srcOrd="5" destOrd="0" presId="urn:microsoft.com/office/officeart/2005/8/layout/chevron2"/>
    <dgm:cxn modelId="{7DE1C13E-676E-4182-BF84-2284F0AFF2CD}" type="presParOf" srcId="{A76D593C-DC83-4662-A357-B99353C19FA0}" destId="{F95A0534-DE1C-4192-808D-BFA830CE3A5C}" srcOrd="6" destOrd="0" presId="urn:microsoft.com/office/officeart/2005/8/layout/chevron2"/>
    <dgm:cxn modelId="{8CF0EEE4-FCAD-40B1-9660-F2B6195D9FC1}" type="presParOf" srcId="{F95A0534-DE1C-4192-808D-BFA830CE3A5C}" destId="{FC3211F6-461A-4B5A-935C-85CCD054C54D}" srcOrd="0" destOrd="0" presId="urn:microsoft.com/office/officeart/2005/8/layout/chevron2"/>
    <dgm:cxn modelId="{4DA45384-3467-4691-B5D7-7871648D8825}" type="presParOf" srcId="{F95A0534-DE1C-4192-808D-BFA830CE3A5C}" destId="{BB2918BE-7C42-4A07-BEDD-44BF7ABEC02E}" srcOrd="1" destOrd="0" presId="urn:microsoft.com/office/officeart/2005/8/layout/chevron2"/>
    <dgm:cxn modelId="{BD566F9D-9547-4C26-9577-DD5658A3CA17}" type="presParOf" srcId="{A76D593C-DC83-4662-A357-B99353C19FA0}" destId="{09094788-A1FE-42CE-B8EB-60F5717DF124}" srcOrd="7" destOrd="0" presId="urn:microsoft.com/office/officeart/2005/8/layout/chevron2"/>
    <dgm:cxn modelId="{1E2F85FC-F847-4935-82DB-0C519F5F45AA}" type="presParOf" srcId="{A76D593C-DC83-4662-A357-B99353C19FA0}" destId="{366907BA-95EE-4873-A2B3-D27A138E1B18}" srcOrd="8" destOrd="0" presId="urn:microsoft.com/office/officeart/2005/8/layout/chevron2"/>
    <dgm:cxn modelId="{084F4375-267B-4230-923A-3A73CA0D265A}" type="presParOf" srcId="{366907BA-95EE-4873-A2B3-D27A138E1B18}" destId="{A662C56E-C657-4F09-AD7C-A6329EB2F673}" srcOrd="0" destOrd="0" presId="urn:microsoft.com/office/officeart/2005/8/layout/chevron2"/>
    <dgm:cxn modelId="{20E32038-3868-4194-816B-90A566C5AD41}" type="presParOf" srcId="{366907BA-95EE-4873-A2B3-D27A138E1B18}" destId="{25AACA1B-89FA-4908-8E42-75B8E521C64B}" srcOrd="1" destOrd="0" presId="urn:microsoft.com/office/officeart/2005/8/layout/chevron2"/>
    <dgm:cxn modelId="{3104300E-97F9-46D2-A933-C8B3827D8901}" type="presParOf" srcId="{A76D593C-DC83-4662-A357-B99353C19FA0}" destId="{E7651A4A-B975-4502-89B0-CF73A9537987}" srcOrd="9" destOrd="0" presId="urn:microsoft.com/office/officeart/2005/8/layout/chevron2"/>
    <dgm:cxn modelId="{424F87C0-5073-482A-B41F-506E22EDE369}" type="presParOf" srcId="{A76D593C-DC83-4662-A357-B99353C19FA0}" destId="{C7A08735-A949-4810-9313-E19FC792542A}" srcOrd="10" destOrd="0" presId="urn:microsoft.com/office/officeart/2005/8/layout/chevron2"/>
    <dgm:cxn modelId="{5CECE4C5-716C-4F08-8055-11203CB86A67}" type="presParOf" srcId="{C7A08735-A949-4810-9313-E19FC792542A}" destId="{2782BD3D-850D-4BCF-8FA9-E0C9F842A85A}" srcOrd="0" destOrd="0" presId="urn:microsoft.com/office/officeart/2005/8/layout/chevron2"/>
    <dgm:cxn modelId="{64FF606C-80B8-4D13-BC7D-5949861BB7AF}" type="presParOf" srcId="{C7A08735-A949-4810-9313-E19FC792542A}" destId="{3CA8BA5B-39F4-4FD8-9A72-2B130DE876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7A5C8-146D-4F52-802D-87F834551F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EFBEF-8A17-468F-B09F-E19E3942EA6C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B3D22C90-7364-49CB-84E6-4428974575B7}" type="parTrans" cxnId="{3FA02C38-E9BF-41D8-9423-80C4CCEFE481}">
      <dgm:prSet/>
      <dgm:spPr/>
      <dgm:t>
        <a:bodyPr/>
        <a:lstStyle/>
        <a:p>
          <a:endParaRPr lang="ru-RU"/>
        </a:p>
      </dgm:t>
    </dgm:pt>
    <dgm:pt modelId="{E8F3C815-E97B-4AB6-A972-DC244F258BBC}" type="sibTrans" cxnId="{3FA02C38-E9BF-41D8-9423-80C4CCEFE481}">
      <dgm:prSet/>
      <dgm:spPr/>
      <dgm:t>
        <a:bodyPr/>
        <a:lstStyle/>
        <a:p>
          <a:endParaRPr lang="ru-RU"/>
        </a:p>
      </dgm:t>
    </dgm:pt>
    <dgm:pt modelId="{8C27809A-0CD0-4E02-9F3E-CA0E9331411F}">
      <dgm:prSet phldrT="[Текст]" custT="1"/>
      <dgm:spPr/>
      <dgm:t>
        <a:bodyPr/>
        <a:lstStyle/>
        <a:p>
          <a:r>
            <a:rPr lang="ru-RU" sz="2000" dirty="0"/>
            <a:t>Успешно пройти государственную итоговую аттестации по профильным предметам</a:t>
          </a:r>
          <a:endParaRPr lang="ru-RU" sz="1600" dirty="0"/>
        </a:p>
      </dgm:t>
    </dgm:pt>
    <dgm:pt modelId="{8BE5DB73-3EB7-4591-9DD4-E1287961D032}" type="parTrans" cxnId="{E5B13844-A9A7-4D8F-A55C-869F9EAA455D}">
      <dgm:prSet/>
      <dgm:spPr/>
      <dgm:t>
        <a:bodyPr/>
        <a:lstStyle/>
        <a:p>
          <a:endParaRPr lang="ru-RU"/>
        </a:p>
      </dgm:t>
    </dgm:pt>
    <dgm:pt modelId="{8BB16F76-7F06-4240-A66B-A498EB6751F2}" type="sibTrans" cxnId="{E5B13844-A9A7-4D8F-A55C-869F9EAA455D}">
      <dgm:prSet/>
      <dgm:spPr/>
      <dgm:t>
        <a:bodyPr/>
        <a:lstStyle/>
        <a:p>
          <a:endParaRPr lang="ru-RU"/>
        </a:p>
      </dgm:t>
    </dgm:pt>
    <dgm:pt modelId="{3CAAC9F7-802A-4C99-8AD0-FEF827DAA00D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F2DBB977-0A55-4BE8-8EE1-13E1644EF1BA}" type="parTrans" cxnId="{1972602E-9F7D-4F15-9212-29384A69A96E}">
      <dgm:prSet/>
      <dgm:spPr/>
      <dgm:t>
        <a:bodyPr/>
        <a:lstStyle/>
        <a:p>
          <a:endParaRPr lang="ru-RU"/>
        </a:p>
      </dgm:t>
    </dgm:pt>
    <dgm:pt modelId="{7992B574-03FF-44A8-B703-DE915C4ADC2C}" type="sibTrans" cxnId="{1972602E-9F7D-4F15-9212-29384A69A96E}">
      <dgm:prSet/>
      <dgm:spPr/>
      <dgm:t>
        <a:bodyPr/>
        <a:lstStyle/>
        <a:p>
          <a:endParaRPr lang="ru-RU"/>
        </a:p>
      </dgm:t>
    </dgm:pt>
    <dgm:pt modelId="{35F4C41F-5DE9-4822-8DC5-55D851258718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3937FA62-7D08-4E12-A1E2-76F727A97A81}" type="parTrans" cxnId="{8B8591A0-FD31-495E-8251-D2CB0CAF93EE}">
      <dgm:prSet/>
      <dgm:spPr/>
      <dgm:t>
        <a:bodyPr/>
        <a:lstStyle/>
        <a:p>
          <a:endParaRPr lang="ru-RU"/>
        </a:p>
      </dgm:t>
    </dgm:pt>
    <dgm:pt modelId="{5DF61B8C-7189-4919-A7A3-76A942EA7BA1}" type="sibTrans" cxnId="{8B8591A0-FD31-495E-8251-D2CB0CAF93EE}">
      <dgm:prSet/>
      <dgm:spPr/>
      <dgm:t>
        <a:bodyPr/>
        <a:lstStyle/>
        <a:p>
          <a:endParaRPr lang="ru-RU"/>
        </a:p>
      </dgm:t>
    </dgm:pt>
    <dgm:pt modelId="{2D2FA746-CC77-4C2F-890B-B2D3CFFB6F9B}">
      <dgm:prSet phldrT="[Текст]" custT="1"/>
      <dgm:spPr/>
      <dgm:t>
        <a:bodyPr/>
        <a:lstStyle/>
        <a:p>
          <a:r>
            <a:rPr lang="ru-RU" sz="2000" dirty="0"/>
            <a:t>Предоставить</a:t>
          </a:r>
          <a:r>
            <a:rPr lang="ru-RU" sz="2000" baseline="0" dirty="0"/>
            <a:t> выписку с результатами ОГЭ (заверить в школе)</a:t>
          </a:r>
          <a:endParaRPr lang="ru-RU" sz="2000" dirty="0"/>
        </a:p>
      </dgm:t>
    </dgm:pt>
    <dgm:pt modelId="{D7FE46ED-72A9-4DB9-B0CC-C62947E37445}" type="parTrans" cxnId="{99F95EEF-496D-41E0-A0F1-7A80D6C3322F}">
      <dgm:prSet/>
      <dgm:spPr/>
      <dgm:t>
        <a:bodyPr/>
        <a:lstStyle/>
        <a:p>
          <a:endParaRPr lang="ru-RU"/>
        </a:p>
      </dgm:t>
    </dgm:pt>
    <dgm:pt modelId="{B9F87B3B-03A6-4C23-BCCA-D53581F0C6BF}" type="sibTrans" cxnId="{99F95EEF-496D-41E0-A0F1-7A80D6C3322F}">
      <dgm:prSet/>
      <dgm:spPr/>
      <dgm:t>
        <a:bodyPr/>
        <a:lstStyle/>
        <a:p>
          <a:endParaRPr lang="ru-RU"/>
        </a:p>
      </dgm:t>
    </dgm:pt>
    <dgm:pt modelId="{BC895427-E52A-4BB9-8A3D-AF3BD2E58D3E}">
      <dgm:prSet/>
      <dgm:spPr/>
      <dgm:t>
        <a:bodyPr/>
        <a:lstStyle/>
        <a:p>
          <a:r>
            <a:rPr lang="ru-RU" dirty="0"/>
            <a:t>3</a:t>
          </a:r>
        </a:p>
      </dgm:t>
    </dgm:pt>
    <dgm:pt modelId="{DB3194EB-60D1-4E9B-BB02-9942C3CC688C}" type="parTrans" cxnId="{A71FDCAC-4507-4344-8AF6-CB158D11D461}">
      <dgm:prSet/>
      <dgm:spPr/>
      <dgm:t>
        <a:bodyPr/>
        <a:lstStyle/>
        <a:p>
          <a:endParaRPr lang="ru-RU"/>
        </a:p>
      </dgm:t>
    </dgm:pt>
    <dgm:pt modelId="{CD924927-CB23-4EA2-8DBA-63024FFFD967}" type="sibTrans" cxnId="{A71FDCAC-4507-4344-8AF6-CB158D11D461}">
      <dgm:prSet/>
      <dgm:spPr/>
      <dgm:t>
        <a:bodyPr/>
        <a:lstStyle/>
        <a:p>
          <a:endParaRPr lang="ru-RU"/>
        </a:p>
      </dgm:t>
    </dgm:pt>
    <dgm:pt modelId="{40ED4633-38CF-4324-9EE9-5AF84F82B8F6}">
      <dgm:prSet/>
      <dgm:spPr/>
      <dgm:t>
        <a:bodyPr/>
        <a:lstStyle/>
        <a:p>
          <a:r>
            <a:rPr lang="ru-RU" dirty="0"/>
            <a:t>5</a:t>
          </a:r>
        </a:p>
      </dgm:t>
    </dgm:pt>
    <dgm:pt modelId="{94D7F607-9B5D-4EAE-8370-73BFFCE7EB68}" type="parTrans" cxnId="{A624D5FD-18D6-4E7D-A970-360153AA0EEE}">
      <dgm:prSet/>
      <dgm:spPr/>
      <dgm:t>
        <a:bodyPr/>
        <a:lstStyle/>
        <a:p>
          <a:endParaRPr lang="ru-RU"/>
        </a:p>
      </dgm:t>
    </dgm:pt>
    <dgm:pt modelId="{42BC440C-92DF-47FA-931F-624F80DC90FF}" type="sibTrans" cxnId="{A624D5FD-18D6-4E7D-A970-360153AA0EEE}">
      <dgm:prSet/>
      <dgm:spPr/>
      <dgm:t>
        <a:bodyPr/>
        <a:lstStyle/>
        <a:p>
          <a:endParaRPr lang="ru-RU"/>
        </a:p>
      </dgm:t>
    </dgm:pt>
    <dgm:pt modelId="{4B6E69CF-3ADF-4473-BA99-A550FE16716C}">
      <dgm:prSet phldrT="[Текст]" custT="1"/>
      <dgm:spPr/>
      <dgm:t>
        <a:bodyPr/>
        <a:lstStyle/>
        <a:p>
          <a:r>
            <a:rPr lang="ru-RU" sz="1800" dirty="0"/>
            <a:t>Подать заявление на участие в индивидуальном отборе в установленные сроки школой</a:t>
          </a:r>
        </a:p>
      </dgm:t>
    </dgm:pt>
    <dgm:pt modelId="{87636369-7E54-49A9-8E84-7D5F0B0A5859}" type="sibTrans" cxnId="{2920E5EC-51FE-42D1-8CD9-A2B56E246987}">
      <dgm:prSet/>
      <dgm:spPr/>
      <dgm:t>
        <a:bodyPr/>
        <a:lstStyle/>
        <a:p>
          <a:endParaRPr lang="ru-RU"/>
        </a:p>
      </dgm:t>
    </dgm:pt>
    <dgm:pt modelId="{DBA1898E-DBEF-49D5-A1AF-8B4717AEA4F2}" type="parTrans" cxnId="{2920E5EC-51FE-42D1-8CD9-A2B56E246987}">
      <dgm:prSet/>
      <dgm:spPr/>
      <dgm:t>
        <a:bodyPr/>
        <a:lstStyle/>
        <a:p>
          <a:endParaRPr lang="ru-RU"/>
        </a:p>
      </dgm:t>
    </dgm:pt>
    <dgm:pt modelId="{C814DEC3-9C82-451B-B089-467016CFDBCC}">
      <dgm:prSet custT="1"/>
      <dgm:spPr/>
      <dgm:t>
        <a:bodyPr/>
        <a:lstStyle/>
        <a:p>
          <a:r>
            <a:rPr lang="ru-RU" sz="2000" dirty="0"/>
            <a:t>При</a:t>
          </a:r>
          <a:r>
            <a:rPr lang="ru-RU" sz="2000" baseline="0" dirty="0"/>
            <a:t> успешном прохождении индивидуального отбора подать заявление о зачислении и предоставить  аттестат и другие документы</a:t>
          </a:r>
          <a:endParaRPr lang="ru-RU" sz="2000" dirty="0"/>
        </a:p>
      </dgm:t>
    </dgm:pt>
    <dgm:pt modelId="{B4DC7982-5CB6-4EAA-BB0E-0591BD8958A6}" type="parTrans" cxnId="{DF36F2FC-D2AC-43EA-A391-FE011ECC23F0}">
      <dgm:prSet/>
      <dgm:spPr/>
      <dgm:t>
        <a:bodyPr/>
        <a:lstStyle/>
        <a:p>
          <a:endParaRPr lang="ru-RU"/>
        </a:p>
      </dgm:t>
    </dgm:pt>
    <dgm:pt modelId="{3F497B95-104C-4AEE-93B8-8685F27B68C2}" type="sibTrans" cxnId="{DF36F2FC-D2AC-43EA-A391-FE011ECC23F0}">
      <dgm:prSet/>
      <dgm:spPr/>
      <dgm:t>
        <a:bodyPr/>
        <a:lstStyle/>
        <a:p>
          <a:endParaRPr lang="ru-RU"/>
        </a:p>
      </dgm:t>
    </dgm:pt>
    <dgm:pt modelId="{534A865D-4388-4BF0-A633-9A7029E84056}">
      <dgm:prSet custT="1"/>
      <dgm:spPr/>
      <dgm:t>
        <a:bodyPr/>
        <a:lstStyle/>
        <a:p>
          <a:r>
            <a:rPr lang="ru-RU" sz="1800" dirty="0"/>
            <a:t>Предоставить документы (при наличии) подтверждающие преимущественное право (учитываются достижения только по профильным предметам)</a:t>
          </a:r>
          <a:endParaRPr lang="ru-RU" sz="1200" dirty="0"/>
        </a:p>
      </dgm:t>
    </dgm:pt>
    <dgm:pt modelId="{00D050D4-898D-4B14-BCF4-F536E7FCF4BC}" type="parTrans" cxnId="{2982AE47-BD5A-4F78-8F37-B7F1BE761E91}">
      <dgm:prSet/>
      <dgm:spPr/>
      <dgm:t>
        <a:bodyPr/>
        <a:lstStyle/>
        <a:p>
          <a:endParaRPr lang="ru-RU"/>
        </a:p>
      </dgm:t>
    </dgm:pt>
    <dgm:pt modelId="{FD397792-66EF-4964-B2AE-52A37D70B068}" type="sibTrans" cxnId="{2982AE47-BD5A-4F78-8F37-B7F1BE761E91}">
      <dgm:prSet/>
      <dgm:spPr/>
      <dgm:t>
        <a:bodyPr/>
        <a:lstStyle/>
        <a:p>
          <a:endParaRPr lang="ru-RU"/>
        </a:p>
      </dgm:t>
    </dgm:pt>
    <dgm:pt modelId="{A76D593C-DC83-4662-A357-B99353C19FA0}" type="pres">
      <dgm:prSet presAssocID="{9457A5C8-146D-4F52-802D-87F834551F1C}" presName="linearFlow" presStyleCnt="0">
        <dgm:presLayoutVars>
          <dgm:dir/>
          <dgm:animLvl val="lvl"/>
          <dgm:resizeHandles val="exact"/>
        </dgm:presLayoutVars>
      </dgm:prSet>
      <dgm:spPr/>
    </dgm:pt>
    <dgm:pt modelId="{F4D7AD76-026A-4F7A-AA83-542849329CC5}" type="pres">
      <dgm:prSet presAssocID="{137EFBEF-8A17-468F-B09F-E19E3942EA6C}" presName="composite" presStyleCnt="0"/>
      <dgm:spPr/>
    </dgm:pt>
    <dgm:pt modelId="{CCBE140F-45EE-47D1-88DF-9E80C592ABDB}" type="pres">
      <dgm:prSet presAssocID="{137EFBEF-8A17-468F-B09F-E19E3942EA6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3C3C577-C7D6-444A-8A1C-13DBC0943337}" type="pres">
      <dgm:prSet presAssocID="{137EFBEF-8A17-468F-B09F-E19E3942EA6C}" presName="descendantText" presStyleLbl="alignAcc1" presStyleIdx="0" presStyleCnt="5">
        <dgm:presLayoutVars>
          <dgm:bulletEnabled val="1"/>
        </dgm:presLayoutVars>
      </dgm:prSet>
      <dgm:spPr/>
    </dgm:pt>
    <dgm:pt modelId="{9079667F-1FCC-4A1D-85DC-1B9D28C0AE81}" type="pres">
      <dgm:prSet presAssocID="{E8F3C815-E97B-4AB6-A972-DC244F258BBC}" presName="sp" presStyleCnt="0"/>
      <dgm:spPr/>
    </dgm:pt>
    <dgm:pt modelId="{943A41CD-1F6B-41F5-9FE4-77B32EC7816D}" type="pres">
      <dgm:prSet presAssocID="{3CAAC9F7-802A-4C99-8AD0-FEF827DAA00D}" presName="composite" presStyleCnt="0"/>
      <dgm:spPr/>
    </dgm:pt>
    <dgm:pt modelId="{357C13A3-D7BA-47A4-88FC-9E5CA307D9E3}" type="pres">
      <dgm:prSet presAssocID="{3CAAC9F7-802A-4C99-8AD0-FEF827DAA00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DAD8FBE-7BAD-4AA0-AA42-77B79E8E2B77}" type="pres">
      <dgm:prSet presAssocID="{3CAAC9F7-802A-4C99-8AD0-FEF827DAA00D}" presName="descendantText" presStyleLbl="alignAcc1" presStyleIdx="1" presStyleCnt="5" custLinFactNeighborX="369" custLinFactNeighborY="-2977">
        <dgm:presLayoutVars>
          <dgm:bulletEnabled val="1"/>
        </dgm:presLayoutVars>
      </dgm:prSet>
      <dgm:spPr/>
    </dgm:pt>
    <dgm:pt modelId="{E35E7902-D87D-4A63-ACF0-7DC6CA4A67C6}" type="pres">
      <dgm:prSet presAssocID="{7992B574-03FF-44A8-B703-DE915C4ADC2C}" presName="sp" presStyleCnt="0"/>
      <dgm:spPr/>
    </dgm:pt>
    <dgm:pt modelId="{9AC7D75E-7139-47D3-B754-43CB8DA27D66}" type="pres">
      <dgm:prSet presAssocID="{BC895427-E52A-4BB9-8A3D-AF3BD2E58D3E}" presName="composite" presStyleCnt="0"/>
      <dgm:spPr/>
    </dgm:pt>
    <dgm:pt modelId="{CC42CEB5-D411-4724-A053-2D554DA80E7F}" type="pres">
      <dgm:prSet presAssocID="{BC895427-E52A-4BB9-8A3D-AF3BD2E58D3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A581AF9-C3BC-4E8F-9BDD-11DC0D753FC2}" type="pres">
      <dgm:prSet presAssocID="{BC895427-E52A-4BB9-8A3D-AF3BD2E58D3E}" presName="descendantText" presStyleLbl="alignAcc1" presStyleIdx="2" presStyleCnt="5" custScaleY="134610">
        <dgm:presLayoutVars>
          <dgm:bulletEnabled val="1"/>
        </dgm:presLayoutVars>
      </dgm:prSet>
      <dgm:spPr/>
    </dgm:pt>
    <dgm:pt modelId="{EB8C03C7-0819-49DE-84F5-02EF5E8FA32D}" type="pres">
      <dgm:prSet presAssocID="{CD924927-CB23-4EA2-8DBA-63024FFFD967}" presName="sp" presStyleCnt="0"/>
      <dgm:spPr/>
    </dgm:pt>
    <dgm:pt modelId="{F95A0534-DE1C-4192-808D-BFA830CE3A5C}" type="pres">
      <dgm:prSet presAssocID="{35F4C41F-5DE9-4822-8DC5-55D851258718}" presName="composite" presStyleCnt="0"/>
      <dgm:spPr/>
    </dgm:pt>
    <dgm:pt modelId="{FC3211F6-461A-4B5A-935C-85CCD054C54D}" type="pres">
      <dgm:prSet presAssocID="{35F4C41F-5DE9-4822-8DC5-55D851258718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B2918BE-7C42-4A07-BEDD-44BF7ABEC02E}" type="pres">
      <dgm:prSet presAssocID="{35F4C41F-5DE9-4822-8DC5-55D851258718}" presName="descendantText" presStyleLbl="alignAcc1" presStyleIdx="3" presStyleCnt="5">
        <dgm:presLayoutVars>
          <dgm:bulletEnabled val="1"/>
        </dgm:presLayoutVars>
      </dgm:prSet>
      <dgm:spPr/>
    </dgm:pt>
    <dgm:pt modelId="{09094788-A1FE-42CE-B8EB-60F5717DF124}" type="pres">
      <dgm:prSet presAssocID="{5DF61B8C-7189-4919-A7A3-76A942EA7BA1}" presName="sp" presStyleCnt="0"/>
      <dgm:spPr/>
    </dgm:pt>
    <dgm:pt modelId="{366907BA-95EE-4873-A2B3-D27A138E1B18}" type="pres">
      <dgm:prSet presAssocID="{40ED4633-38CF-4324-9EE9-5AF84F82B8F6}" presName="composite" presStyleCnt="0"/>
      <dgm:spPr/>
    </dgm:pt>
    <dgm:pt modelId="{A662C56E-C657-4F09-AD7C-A6329EB2F673}" type="pres">
      <dgm:prSet presAssocID="{40ED4633-38CF-4324-9EE9-5AF84F82B8F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5AACA1B-89FA-4908-8E42-75B8E521C64B}" type="pres">
      <dgm:prSet presAssocID="{40ED4633-38CF-4324-9EE9-5AF84F82B8F6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A52130B-304B-4B19-9681-FD2F38BDBCA5}" type="presOf" srcId="{9457A5C8-146D-4F52-802D-87F834551F1C}" destId="{A76D593C-DC83-4662-A357-B99353C19FA0}" srcOrd="0" destOrd="0" presId="urn:microsoft.com/office/officeart/2005/8/layout/chevron2"/>
    <dgm:cxn modelId="{4A9A1D1A-F814-429D-9872-83ADFEFFCC9F}" type="presOf" srcId="{8C27809A-0CD0-4E02-9F3E-CA0E9331411F}" destId="{F3C3C577-C7D6-444A-8A1C-13DBC0943337}" srcOrd="0" destOrd="0" presId="urn:microsoft.com/office/officeart/2005/8/layout/chevron2"/>
    <dgm:cxn modelId="{1972602E-9F7D-4F15-9212-29384A69A96E}" srcId="{9457A5C8-146D-4F52-802D-87F834551F1C}" destId="{3CAAC9F7-802A-4C99-8AD0-FEF827DAA00D}" srcOrd="1" destOrd="0" parTransId="{F2DBB977-0A55-4BE8-8EE1-13E1644EF1BA}" sibTransId="{7992B574-03FF-44A8-B703-DE915C4ADC2C}"/>
    <dgm:cxn modelId="{3FA02C38-E9BF-41D8-9423-80C4CCEFE481}" srcId="{9457A5C8-146D-4F52-802D-87F834551F1C}" destId="{137EFBEF-8A17-468F-B09F-E19E3942EA6C}" srcOrd="0" destOrd="0" parTransId="{B3D22C90-7364-49CB-84E6-4428974575B7}" sibTransId="{E8F3C815-E97B-4AB6-A972-DC244F258BBC}"/>
    <dgm:cxn modelId="{89BB933B-B8F7-43E4-800A-F6349A9F1668}" type="presOf" srcId="{4B6E69CF-3ADF-4473-BA99-A550FE16716C}" destId="{CDAD8FBE-7BAD-4AA0-AA42-77B79E8E2B77}" srcOrd="0" destOrd="0" presId="urn:microsoft.com/office/officeart/2005/8/layout/chevron2"/>
    <dgm:cxn modelId="{8E47E042-8796-4F48-8537-B8CE9B7D28CA}" type="presOf" srcId="{2D2FA746-CC77-4C2F-890B-B2D3CFFB6F9B}" destId="{BB2918BE-7C42-4A07-BEDD-44BF7ABEC02E}" srcOrd="0" destOrd="0" presId="urn:microsoft.com/office/officeart/2005/8/layout/chevron2"/>
    <dgm:cxn modelId="{E5B13844-A9A7-4D8F-A55C-869F9EAA455D}" srcId="{137EFBEF-8A17-468F-B09F-E19E3942EA6C}" destId="{8C27809A-0CD0-4E02-9F3E-CA0E9331411F}" srcOrd="0" destOrd="0" parTransId="{8BE5DB73-3EB7-4591-9DD4-E1287961D032}" sibTransId="{8BB16F76-7F06-4240-A66B-A498EB6751F2}"/>
    <dgm:cxn modelId="{2982AE47-BD5A-4F78-8F37-B7F1BE761E91}" srcId="{BC895427-E52A-4BB9-8A3D-AF3BD2E58D3E}" destId="{534A865D-4388-4BF0-A633-9A7029E84056}" srcOrd="0" destOrd="0" parTransId="{00D050D4-898D-4B14-BCF4-F536E7FCF4BC}" sibTransId="{FD397792-66EF-4964-B2AE-52A37D70B068}"/>
    <dgm:cxn modelId="{36DAF252-1EB9-49DB-8820-6869B2E2E89D}" type="presOf" srcId="{534A865D-4388-4BF0-A633-9A7029E84056}" destId="{EA581AF9-C3BC-4E8F-9BDD-11DC0D753FC2}" srcOrd="0" destOrd="0" presId="urn:microsoft.com/office/officeart/2005/8/layout/chevron2"/>
    <dgm:cxn modelId="{1F45AD7F-CFE7-4613-A476-FA1ABE5739C6}" type="presOf" srcId="{C814DEC3-9C82-451B-B089-467016CFDBCC}" destId="{25AACA1B-89FA-4908-8E42-75B8E521C64B}" srcOrd="0" destOrd="0" presId="urn:microsoft.com/office/officeart/2005/8/layout/chevron2"/>
    <dgm:cxn modelId="{6CEEF982-E7BB-46FE-95CB-BDC19604CF1D}" type="presOf" srcId="{3CAAC9F7-802A-4C99-8AD0-FEF827DAA00D}" destId="{357C13A3-D7BA-47A4-88FC-9E5CA307D9E3}" srcOrd="0" destOrd="0" presId="urn:microsoft.com/office/officeart/2005/8/layout/chevron2"/>
    <dgm:cxn modelId="{CF2AA090-DBDB-41E6-B9A9-613FE9181BE2}" type="presOf" srcId="{40ED4633-38CF-4324-9EE9-5AF84F82B8F6}" destId="{A662C56E-C657-4F09-AD7C-A6329EB2F673}" srcOrd="0" destOrd="0" presId="urn:microsoft.com/office/officeart/2005/8/layout/chevron2"/>
    <dgm:cxn modelId="{8B8591A0-FD31-495E-8251-D2CB0CAF93EE}" srcId="{9457A5C8-146D-4F52-802D-87F834551F1C}" destId="{35F4C41F-5DE9-4822-8DC5-55D851258718}" srcOrd="3" destOrd="0" parTransId="{3937FA62-7D08-4E12-A1E2-76F727A97A81}" sibTransId="{5DF61B8C-7189-4919-A7A3-76A942EA7BA1}"/>
    <dgm:cxn modelId="{A71FDCAC-4507-4344-8AF6-CB158D11D461}" srcId="{9457A5C8-146D-4F52-802D-87F834551F1C}" destId="{BC895427-E52A-4BB9-8A3D-AF3BD2E58D3E}" srcOrd="2" destOrd="0" parTransId="{DB3194EB-60D1-4E9B-BB02-9942C3CC688C}" sibTransId="{CD924927-CB23-4EA2-8DBA-63024FFFD967}"/>
    <dgm:cxn modelId="{BAE5E7AE-4B64-407D-975D-C4EFD445A1DA}" type="presOf" srcId="{137EFBEF-8A17-468F-B09F-E19E3942EA6C}" destId="{CCBE140F-45EE-47D1-88DF-9E80C592ABDB}" srcOrd="0" destOrd="0" presId="urn:microsoft.com/office/officeart/2005/8/layout/chevron2"/>
    <dgm:cxn modelId="{431560C5-35CC-42EE-B4E9-65386449A0F0}" type="presOf" srcId="{BC895427-E52A-4BB9-8A3D-AF3BD2E58D3E}" destId="{CC42CEB5-D411-4724-A053-2D554DA80E7F}" srcOrd="0" destOrd="0" presId="urn:microsoft.com/office/officeart/2005/8/layout/chevron2"/>
    <dgm:cxn modelId="{E93BD5E9-EB81-484E-B9FD-D9F81002D4A7}" type="presOf" srcId="{35F4C41F-5DE9-4822-8DC5-55D851258718}" destId="{FC3211F6-461A-4B5A-935C-85CCD054C54D}" srcOrd="0" destOrd="0" presId="urn:microsoft.com/office/officeart/2005/8/layout/chevron2"/>
    <dgm:cxn modelId="{2920E5EC-51FE-42D1-8CD9-A2B56E246987}" srcId="{3CAAC9F7-802A-4C99-8AD0-FEF827DAA00D}" destId="{4B6E69CF-3ADF-4473-BA99-A550FE16716C}" srcOrd="0" destOrd="0" parTransId="{DBA1898E-DBEF-49D5-A1AF-8B4717AEA4F2}" sibTransId="{87636369-7E54-49A9-8E84-7D5F0B0A5859}"/>
    <dgm:cxn modelId="{99F95EEF-496D-41E0-A0F1-7A80D6C3322F}" srcId="{35F4C41F-5DE9-4822-8DC5-55D851258718}" destId="{2D2FA746-CC77-4C2F-890B-B2D3CFFB6F9B}" srcOrd="0" destOrd="0" parTransId="{D7FE46ED-72A9-4DB9-B0CC-C62947E37445}" sibTransId="{B9F87B3B-03A6-4C23-BCCA-D53581F0C6BF}"/>
    <dgm:cxn modelId="{DF36F2FC-D2AC-43EA-A391-FE011ECC23F0}" srcId="{40ED4633-38CF-4324-9EE9-5AF84F82B8F6}" destId="{C814DEC3-9C82-451B-B089-467016CFDBCC}" srcOrd="0" destOrd="0" parTransId="{B4DC7982-5CB6-4EAA-BB0E-0591BD8958A6}" sibTransId="{3F497B95-104C-4AEE-93B8-8685F27B68C2}"/>
    <dgm:cxn modelId="{A624D5FD-18D6-4E7D-A970-360153AA0EEE}" srcId="{9457A5C8-146D-4F52-802D-87F834551F1C}" destId="{40ED4633-38CF-4324-9EE9-5AF84F82B8F6}" srcOrd="4" destOrd="0" parTransId="{94D7F607-9B5D-4EAE-8370-73BFFCE7EB68}" sibTransId="{42BC440C-92DF-47FA-931F-624F80DC90FF}"/>
    <dgm:cxn modelId="{D3C0F1F2-D501-4657-B6BF-FBCFE9C4877E}" type="presParOf" srcId="{A76D593C-DC83-4662-A357-B99353C19FA0}" destId="{F4D7AD76-026A-4F7A-AA83-542849329CC5}" srcOrd="0" destOrd="0" presId="urn:microsoft.com/office/officeart/2005/8/layout/chevron2"/>
    <dgm:cxn modelId="{BE0E5ED3-C8A0-4566-8433-83009D296905}" type="presParOf" srcId="{F4D7AD76-026A-4F7A-AA83-542849329CC5}" destId="{CCBE140F-45EE-47D1-88DF-9E80C592ABDB}" srcOrd="0" destOrd="0" presId="urn:microsoft.com/office/officeart/2005/8/layout/chevron2"/>
    <dgm:cxn modelId="{47F2AA09-A084-4488-8558-0F0A36008744}" type="presParOf" srcId="{F4D7AD76-026A-4F7A-AA83-542849329CC5}" destId="{F3C3C577-C7D6-444A-8A1C-13DBC0943337}" srcOrd="1" destOrd="0" presId="urn:microsoft.com/office/officeart/2005/8/layout/chevron2"/>
    <dgm:cxn modelId="{EFD65953-5F74-4593-824C-B8BC7DE97920}" type="presParOf" srcId="{A76D593C-DC83-4662-A357-B99353C19FA0}" destId="{9079667F-1FCC-4A1D-85DC-1B9D28C0AE81}" srcOrd="1" destOrd="0" presId="urn:microsoft.com/office/officeart/2005/8/layout/chevron2"/>
    <dgm:cxn modelId="{F465ED29-AD4B-443C-8E61-75779FF10B7A}" type="presParOf" srcId="{A76D593C-DC83-4662-A357-B99353C19FA0}" destId="{943A41CD-1F6B-41F5-9FE4-77B32EC7816D}" srcOrd="2" destOrd="0" presId="urn:microsoft.com/office/officeart/2005/8/layout/chevron2"/>
    <dgm:cxn modelId="{64814E36-7FD5-405E-B8B4-E0B178315A46}" type="presParOf" srcId="{943A41CD-1F6B-41F5-9FE4-77B32EC7816D}" destId="{357C13A3-D7BA-47A4-88FC-9E5CA307D9E3}" srcOrd="0" destOrd="0" presId="urn:microsoft.com/office/officeart/2005/8/layout/chevron2"/>
    <dgm:cxn modelId="{5F81CE6E-EE83-4E2D-8D47-70A44AA8E282}" type="presParOf" srcId="{943A41CD-1F6B-41F5-9FE4-77B32EC7816D}" destId="{CDAD8FBE-7BAD-4AA0-AA42-77B79E8E2B77}" srcOrd="1" destOrd="0" presId="urn:microsoft.com/office/officeart/2005/8/layout/chevron2"/>
    <dgm:cxn modelId="{7366ACAA-16C3-4415-B209-DC51A431A8D1}" type="presParOf" srcId="{A76D593C-DC83-4662-A357-B99353C19FA0}" destId="{E35E7902-D87D-4A63-ACF0-7DC6CA4A67C6}" srcOrd="3" destOrd="0" presId="urn:microsoft.com/office/officeart/2005/8/layout/chevron2"/>
    <dgm:cxn modelId="{22E6D297-440C-44F5-9A22-CC1B78F54493}" type="presParOf" srcId="{A76D593C-DC83-4662-A357-B99353C19FA0}" destId="{9AC7D75E-7139-47D3-B754-43CB8DA27D66}" srcOrd="4" destOrd="0" presId="urn:microsoft.com/office/officeart/2005/8/layout/chevron2"/>
    <dgm:cxn modelId="{E904736A-3089-462B-A522-7CA950D53538}" type="presParOf" srcId="{9AC7D75E-7139-47D3-B754-43CB8DA27D66}" destId="{CC42CEB5-D411-4724-A053-2D554DA80E7F}" srcOrd="0" destOrd="0" presId="urn:microsoft.com/office/officeart/2005/8/layout/chevron2"/>
    <dgm:cxn modelId="{8FA1024F-4C97-4814-B666-95EC7EBAD103}" type="presParOf" srcId="{9AC7D75E-7139-47D3-B754-43CB8DA27D66}" destId="{EA581AF9-C3BC-4E8F-9BDD-11DC0D753FC2}" srcOrd="1" destOrd="0" presId="urn:microsoft.com/office/officeart/2005/8/layout/chevron2"/>
    <dgm:cxn modelId="{0A4C404C-426F-4A4F-9076-96C348A898FC}" type="presParOf" srcId="{A76D593C-DC83-4662-A357-B99353C19FA0}" destId="{EB8C03C7-0819-49DE-84F5-02EF5E8FA32D}" srcOrd="5" destOrd="0" presId="urn:microsoft.com/office/officeart/2005/8/layout/chevron2"/>
    <dgm:cxn modelId="{EB83AA96-155B-41F4-A36F-CB036DA8A22C}" type="presParOf" srcId="{A76D593C-DC83-4662-A357-B99353C19FA0}" destId="{F95A0534-DE1C-4192-808D-BFA830CE3A5C}" srcOrd="6" destOrd="0" presId="urn:microsoft.com/office/officeart/2005/8/layout/chevron2"/>
    <dgm:cxn modelId="{82EE03D1-93B5-4308-9767-3F96A615A470}" type="presParOf" srcId="{F95A0534-DE1C-4192-808D-BFA830CE3A5C}" destId="{FC3211F6-461A-4B5A-935C-85CCD054C54D}" srcOrd="0" destOrd="0" presId="urn:microsoft.com/office/officeart/2005/8/layout/chevron2"/>
    <dgm:cxn modelId="{F591368E-A8FB-4844-9936-129601BDA60A}" type="presParOf" srcId="{F95A0534-DE1C-4192-808D-BFA830CE3A5C}" destId="{BB2918BE-7C42-4A07-BEDD-44BF7ABEC02E}" srcOrd="1" destOrd="0" presId="urn:microsoft.com/office/officeart/2005/8/layout/chevron2"/>
    <dgm:cxn modelId="{4BA3325F-FBB6-46D5-8FC9-5E354283DC4A}" type="presParOf" srcId="{A76D593C-DC83-4662-A357-B99353C19FA0}" destId="{09094788-A1FE-42CE-B8EB-60F5717DF124}" srcOrd="7" destOrd="0" presId="urn:microsoft.com/office/officeart/2005/8/layout/chevron2"/>
    <dgm:cxn modelId="{71C33F87-9EE1-419C-AF46-6BDD9EE79067}" type="presParOf" srcId="{A76D593C-DC83-4662-A357-B99353C19FA0}" destId="{366907BA-95EE-4873-A2B3-D27A138E1B18}" srcOrd="8" destOrd="0" presId="urn:microsoft.com/office/officeart/2005/8/layout/chevron2"/>
    <dgm:cxn modelId="{CF6C1265-1EFC-421B-A86A-98333734D3C5}" type="presParOf" srcId="{366907BA-95EE-4873-A2B3-D27A138E1B18}" destId="{A662C56E-C657-4F09-AD7C-A6329EB2F673}" srcOrd="0" destOrd="0" presId="urn:microsoft.com/office/officeart/2005/8/layout/chevron2"/>
    <dgm:cxn modelId="{8539E321-8F80-42D9-B646-55C07673E0C0}" type="presParOf" srcId="{366907BA-95EE-4873-A2B3-D27A138E1B18}" destId="{25AACA1B-89FA-4908-8E42-75B8E521C6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E140F-45EE-47D1-88DF-9E80C592ABDB}">
      <dsp:nvSpPr>
        <dsp:cNvPr id="0" name=""/>
        <dsp:cNvSpPr/>
      </dsp:nvSpPr>
      <dsp:spPr>
        <a:xfrm rot="5400000">
          <a:off x="-245721" y="246101"/>
          <a:ext cx="1638141" cy="114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</a:t>
          </a:r>
        </a:p>
      </dsp:txBody>
      <dsp:txXfrm rot="-5400000">
        <a:off x="1" y="573730"/>
        <a:ext cx="1146699" cy="491442"/>
      </dsp:txXfrm>
    </dsp:sp>
    <dsp:sp modelId="{F3C3C577-C7D6-444A-8A1C-13DBC0943337}">
      <dsp:nvSpPr>
        <dsp:cNvPr id="0" name=""/>
        <dsp:cNvSpPr/>
      </dsp:nvSpPr>
      <dsp:spPr>
        <a:xfrm rot="5400000">
          <a:off x="3142135" y="-1995055"/>
          <a:ext cx="1064792" cy="505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Изучены интересы и потребности учащихся 9-х классов на уровне района</a:t>
          </a:r>
        </a:p>
      </dsp:txBody>
      <dsp:txXfrm rot="-5400000">
        <a:off x="1146700" y="52359"/>
        <a:ext cx="5003684" cy="960834"/>
      </dsp:txXfrm>
    </dsp:sp>
    <dsp:sp modelId="{357C13A3-D7BA-47A4-88FC-9E5CA307D9E3}">
      <dsp:nvSpPr>
        <dsp:cNvPr id="0" name=""/>
        <dsp:cNvSpPr/>
      </dsp:nvSpPr>
      <dsp:spPr>
        <a:xfrm rot="5400000">
          <a:off x="-245721" y="1690425"/>
          <a:ext cx="1638141" cy="114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</a:t>
          </a:r>
        </a:p>
      </dsp:txBody>
      <dsp:txXfrm rot="-5400000">
        <a:off x="1" y="2018054"/>
        <a:ext cx="1146699" cy="491442"/>
      </dsp:txXfrm>
    </dsp:sp>
    <dsp:sp modelId="{CDAD8FBE-7BAD-4AA0-AA42-77B79E8E2B77}">
      <dsp:nvSpPr>
        <dsp:cNvPr id="0" name=""/>
        <dsp:cNvSpPr/>
      </dsp:nvSpPr>
      <dsp:spPr>
        <a:xfrm rot="5400000">
          <a:off x="3142135" y="-555576"/>
          <a:ext cx="1064792" cy="505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Определенны профили в 10-х классах на 2025-2026 учебный год</a:t>
          </a:r>
        </a:p>
      </dsp:txBody>
      <dsp:txXfrm rot="-5400000">
        <a:off x="1146700" y="1491838"/>
        <a:ext cx="5003684" cy="960834"/>
      </dsp:txXfrm>
    </dsp:sp>
    <dsp:sp modelId="{FC3211F6-461A-4B5A-935C-85CCD054C54D}">
      <dsp:nvSpPr>
        <dsp:cNvPr id="0" name=""/>
        <dsp:cNvSpPr/>
      </dsp:nvSpPr>
      <dsp:spPr>
        <a:xfrm rot="5400000">
          <a:off x="-245721" y="3134749"/>
          <a:ext cx="1638141" cy="114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3</a:t>
          </a:r>
        </a:p>
      </dsp:txBody>
      <dsp:txXfrm rot="-5400000">
        <a:off x="1" y="3462378"/>
        <a:ext cx="1146699" cy="491442"/>
      </dsp:txXfrm>
    </dsp:sp>
    <dsp:sp modelId="{BB2918BE-7C42-4A07-BEDD-44BF7ABEC02E}">
      <dsp:nvSpPr>
        <dsp:cNvPr id="0" name=""/>
        <dsp:cNvSpPr/>
      </dsp:nvSpPr>
      <dsp:spPr>
        <a:xfrm rot="5400000">
          <a:off x="3142135" y="893592"/>
          <a:ext cx="1064792" cy="5055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Информирование обучающихся и их родителей(законных представителей)</a:t>
          </a:r>
        </a:p>
      </dsp:txBody>
      <dsp:txXfrm rot="-5400000">
        <a:off x="1146700" y="2941007"/>
        <a:ext cx="5003684" cy="960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E140F-45EE-47D1-88DF-9E80C592ABDB}">
      <dsp:nvSpPr>
        <dsp:cNvPr id="0" name=""/>
        <dsp:cNvSpPr/>
      </dsp:nvSpPr>
      <dsp:spPr>
        <a:xfrm rot="5400000">
          <a:off x="-116668" y="164507"/>
          <a:ext cx="777792" cy="544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11</a:t>
          </a:r>
        </a:p>
      </dsp:txBody>
      <dsp:txXfrm rot="-5400000">
        <a:off x="1" y="320065"/>
        <a:ext cx="544454" cy="233338"/>
      </dsp:txXfrm>
    </dsp:sp>
    <dsp:sp modelId="{F3C3C577-C7D6-444A-8A1C-13DBC0943337}">
      <dsp:nvSpPr>
        <dsp:cNvPr id="0" name=""/>
        <dsp:cNvSpPr/>
      </dsp:nvSpPr>
      <dsp:spPr>
        <a:xfrm rot="5400000">
          <a:off x="3723661" y="-3171406"/>
          <a:ext cx="585641" cy="69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chemeClr val="tx2">
                  <a:lumMod val="75000"/>
                </a:schemeClr>
              </a:solidFill>
            </a:rPr>
            <a:t>Гуманитарный профиль            </a:t>
          </a:r>
          <a:r>
            <a:rPr lang="ru-RU" sz="2000" kern="1200" dirty="0"/>
            <a:t>(1,2,9,12,41,48,63,143, 163,171,202)</a:t>
          </a:r>
        </a:p>
      </dsp:txBody>
      <dsp:txXfrm rot="-5400000">
        <a:off x="544455" y="36389"/>
        <a:ext cx="6915466" cy="528463"/>
      </dsp:txXfrm>
    </dsp:sp>
    <dsp:sp modelId="{357C13A3-D7BA-47A4-88FC-9E5CA307D9E3}">
      <dsp:nvSpPr>
        <dsp:cNvPr id="0" name=""/>
        <dsp:cNvSpPr/>
      </dsp:nvSpPr>
      <dsp:spPr>
        <a:xfrm rot="5400000">
          <a:off x="-116668" y="949490"/>
          <a:ext cx="777792" cy="544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8</a:t>
          </a:r>
        </a:p>
      </dsp:txBody>
      <dsp:txXfrm rot="-5400000">
        <a:off x="1" y="1105048"/>
        <a:ext cx="544454" cy="233338"/>
      </dsp:txXfrm>
    </dsp:sp>
    <dsp:sp modelId="{CDAD8FBE-7BAD-4AA0-AA42-77B79E8E2B77}">
      <dsp:nvSpPr>
        <dsp:cNvPr id="0" name=""/>
        <dsp:cNvSpPr/>
      </dsp:nvSpPr>
      <dsp:spPr>
        <a:xfrm rot="5400000">
          <a:off x="3664659" y="-2401473"/>
          <a:ext cx="703645" cy="69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chemeClr val="accent3">
                  <a:lumMod val="50000"/>
                </a:schemeClr>
              </a:solidFill>
            </a:rPr>
            <a:t>Естественнонаучный профиль       </a:t>
          </a:r>
          <a:r>
            <a:rPr lang="ru-RU" sz="1800" kern="1200" dirty="0"/>
            <a:t>(2,9,11,12,48,143,121,171)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   </a:t>
          </a:r>
        </a:p>
      </dsp:txBody>
      <dsp:txXfrm rot="-5400000">
        <a:off x="544455" y="753080"/>
        <a:ext cx="6909706" cy="634947"/>
      </dsp:txXfrm>
    </dsp:sp>
    <dsp:sp modelId="{CC42CEB5-D411-4724-A053-2D554DA80E7F}">
      <dsp:nvSpPr>
        <dsp:cNvPr id="0" name=""/>
        <dsp:cNvSpPr/>
      </dsp:nvSpPr>
      <dsp:spPr>
        <a:xfrm rot="5400000">
          <a:off x="-116668" y="1692565"/>
          <a:ext cx="777792" cy="544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8</a:t>
          </a:r>
        </a:p>
      </dsp:txBody>
      <dsp:txXfrm rot="-5400000">
        <a:off x="1" y="1848123"/>
        <a:ext cx="544454" cy="233338"/>
      </dsp:txXfrm>
    </dsp:sp>
    <dsp:sp modelId="{EA581AF9-C3BC-4E8F-9BDD-11DC0D753FC2}">
      <dsp:nvSpPr>
        <dsp:cNvPr id="0" name=""/>
        <dsp:cNvSpPr/>
      </dsp:nvSpPr>
      <dsp:spPr>
        <a:xfrm rot="5400000">
          <a:off x="3706568" y="-1643348"/>
          <a:ext cx="619828" cy="69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chemeClr val="accent5">
                  <a:lumMod val="50000"/>
                </a:schemeClr>
              </a:solidFill>
            </a:rPr>
            <a:t>Социально-экономический профиль  </a:t>
          </a:r>
          <a:r>
            <a:rPr lang="ru-RU" sz="1600" kern="1200" dirty="0"/>
            <a:t>(1,2,9,12, 48,74, 121,168 )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-5400000">
        <a:off x="544455" y="1549023"/>
        <a:ext cx="6913797" cy="559312"/>
      </dsp:txXfrm>
    </dsp:sp>
    <dsp:sp modelId="{FC3211F6-461A-4B5A-935C-85CCD054C54D}">
      <dsp:nvSpPr>
        <dsp:cNvPr id="0" name=""/>
        <dsp:cNvSpPr/>
      </dsp:nvSpPr>
      <dsp:spPr>
        <a:xfrm rot="5400000">
          <a:off x="-116668" y="2495395"/>
          <a:ext cx="777792" cy="544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12</a:t>
          </a:r>
        </a:p>
      </dsp:txBody>
      <dsp:txXfrm rot="-5400000">
        <a:off x="1" y="2650953"/>
        <a:ext cx="544454" cy="233338"/>
      </dsp:txXfrm>
    </dsp:sp>
    <dsp:sp modelId="{BB2918BE-7C42-4A07-BEDD-44BF7ABEC02E}">
      <dsp:nvSpPr>
        <dsp:cNvPr id="0" name=""/>
        <dsp:cNvSpPr/>
      </dsp:nvSpPr>
      <dsp:spPr>
        <a:xfrm rot="5400000">
          <a:off x="3646813" y="-840518"/>
          <a:ext cx="739338" cy="69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chemeClr val="accent2">
                  <a:lumMod val="50000"/>
                </a:schemeClr>
              </a:solidFill>
            </a:rPr>
            <a:t>Технологический профиль </a:t>
          </a:r>
          <a:r>
            <a:rPr lang="ru-RU" sz="2000" kern="1200" dirty="0"/>
            <a:t>(1,2,9,11,12,74,63,121,143, 163,168,202)</a:t>
          </a:r>
          <a:endParaRPr lang="ru-RU" sz="2800" kern="1200" dirty="0"/>
        </a:p>
      </dsp:txBody>
      <dsp:txXfrm rot="-5400000">
        <a:off x="544455" y="2297932"/>
        <a:ext cx="6907963" cy="667154"/>
      </dsp:txXfrm>
    </dsp:sp>
    <dsp:sp modelId="{A662C56E-C657-4F09-AD7C-A6329EB2F673}">
      <dsp:nvSpPr>
        <dsp:cNvPr id="0" name=""/>
        <dsp:cNvSpPr/>
      </dsp:nvSpPr>
      <dsp:spPr>
        <a:xfrm rot="5400000">
          <a:off x="-116668" y="3181338"/>
          <a:ext cx="777792" cy="544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5</a:t>
          </a:r>
        </a:p>
      </dsp:txBody>
      <dsp:txXfrm rot="-5400000">
        <a:off x="1" y="3336896"/>
        <a:ext cx="544454" cy="233338"/>
      </dsp:txXfrm>
    </dsp:sp>
    <dsp:sp modelId="{25AACA1B-89FA-4908-8E42-75B8E521C64B}">
      <dsp:nvSpPr>
        <dsp:cNvPr id="0" name=""/>
        <dsp:cNvSpPr/>
      </dsp:nvSpPr>
      <dsp:spPr>
        <a:xfrm rot="5400000">
          <a:off x="3763699" y="-154575"/>
          <a:ext cx="505565" cy="69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chemeClr val="accent4">
                  <a:lumMod val="50000"/>
                </a:schemeClr>
              </a:solidFill>
            </a:rPr>
            <a:t>Универсальный профиль  </a:t>
          </a:r>
          <a:r>
            <a:rPr lang="ru-RU" sz="2000" kern="1200" dirty="0"/>
            <a:t>(9,57, 69,141, 185)</a:t>
          </a:r>
          <a:endParaRPr lang="ru-RU" sz="2800" kern="1200" dirty="0"/>
        </a:p>
      </dsp:txBody>
      <dsp:txXfrm rot="-5400000">
        <a:off x="544454" y="3089350"/>
        <a:ext cx="6919375" cy="456205"/>
      </dsp:txXfrm>
    </dsp:sp>
    <dsp:sp modelId="{2782BD3D-850D-4BCF-8FA9-E0C9F842A85A}">
      <dsp:nvSpPr>
        <dsp:cNvPr id="0" name=""/>
        <dsp:cNvSpPr/>
      </dsp:nvSpPr>
      <dsp:spPr>
        <a:xfrm rot="5400000">
          <a:off x="-116668" y="3867281"/>
          <a:ext cx="777792" cy="544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</a:t>
          </a:r>
        </a:p>
      </dsp:txBody>
      <dsp:txXfrm rot="-5400000">
        <a:off x="1" y="4022839"/>
        <a:ext cx="544454" cy="233338"/>
      </dsp:txXfrm>
    </dsp:sp>
    <dsp:sp modelId="{3CA8BA5B-39F4-4FD8-9A72-2B130DE876CF}">
      <dsp:nvSpPr>
        <dsp:cNvPr id="0" name=""/>
        <dsp:cNvSpPr/>
      </dsp:nvSpPr>
      <dsp:spPr>
        <a:xfrm rot="5400000">
          <a:off x="3763699" y="531367"/>
          <a:ext cx="505565" cy="694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chemeClr val="accent6">
                  <a:lumMod val="50000"/>
                </a:schemeClr>
              </a:solidFill>
            </a:rPr>
            <a:t>Индивидуальный учебный план  </a:t>
          </a:r>
          <a:r>
            <a:rPr lang="ru-RU" sz="1800" kern="1200" dirty="0"/>
            <a:t>(116, 184) 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544454" y="3775292"/>
        <a:ext cx="6919375" cy="456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E140F-45EE-47D1-88DF-9E80C592ABDB}">
      <dsp:nvSpPr>
        <dsp:cNvPr id="0" name=""/>
        <dsp:cNvSpPr/>
      </dsp:nvSpPr>
      <dsp:spPr>
        <a:xfrm rot="5400000">
          <a:off x="-146375" y="150477"/>
          <a:ext cx="975836" cy="68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1</a:t>
          </a:r>
        </a:p>
      </dsp:txBody>
      <dsp:txXfrm rot="-5400000">
        <a:off x="1" y="345645"/>
        <a:ext cx="683085" cy="292751"/>
      </dsp:txXfrm>
    </dsp:sp>
    <dsp:sp modelId="{F3C3C577-C7D6-444A-8A1C-13DBC0943337}">
      <dsp:nvSpPr>
        <dsp:cNvPr id="0" name=""/>
        <dsp:cNvSpPr/>
      </dsp:nvSpPr>
      <dsp:spPr>
        <a:xfrm rot="5400000">
          <a:off x="4380718" y="-3693531"/>
          <a:ext cx="634293" cy="8029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Успешно пройти государственную итоговую аттестации по профильным предметам</a:t>
          </a:r>
          <a:endParaRPr lang="ru-RU" sz="1600" kern="1200" dirty="0"/>
        </a:p>
      </dsp:txBody>
      <dsp:txXfrm rot="-5400000">
        <a:off x="683085" y="35066"/>
        <a:ext cx="7998596" cy="572365"/>
      </dsp:txXfrm>
    </dsp:sp>
    <dsp:sp modelId="{357C13A3-D7BA-47A4-88FC-9E5CA307D9E3}">
      <dsp:nvSpPr>
        <dsp:cNvPr id="0" name=""/>
        <dsp:cNvSpPr/>
      </dsp:nvSpPr>
      <dsp:spPr>
        <a:xfrm rot="5400000">
          <a:off x="-146375" y="1011077"/>
          <a:ext cx="975836" cy="68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</a:t>
          </a:r>
        </a:p>
      </dsp:txBody>
      <dsp:txXfrm rot="-5400000">
        <a:off x="1" y="1206245"/>
        <a:ext cx="683085" cy="292751"/>
      </dsp:txXfrm>
    </dsp:sp>
    <dsp:sp modelId="{CDAD8FBE-7BAD-4AA0-AA42-77B79E8E2B77}">
      <dsp:nvSpPr>
        <dsp:cNvPr id="0" name=""/>
        <dsp:cNvSpPr/>
      </dsp:nvSpPr>
      <dsp:spPr>
        <a:xfrm rot="5400000">
          <a:off x="4380718" y="-2851813"/>
          <a:ext cx="634293" cy="8029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Подать заявление на участие в индивидуальном отборе в установленные сроки школой</a:t>
          </a:r>
        </a:p>
      </dsp:txBody>
      <dsp:txXfrm rot="-5400000">
        <a:off x="683085" y="876784"/>
        <a:ext cx="7998596" cy="572365"/>
      </dsp:txXfrm>
    </dsp:sp>
    <dsp:sp modelId="{CC42CEB5-D411-4724-A053-2D554DA80E7F}">
      <dsp:nvSpPr>
        <dsp:cNvPr id="0" name=""/>
        <dsp:cNvSpPr/>
      </dsp:nvSpPr>
      <dsp:spPr>
        <a:xfrm rot="5400000">
          <a:off x="-146375" y="1981442"/>
          <a:ext cx="975836" cy="68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3</a:t>
          </a:r>
        </a:p>
      </dsp:txBody>
      <dsp:txXfrm rot="-5400000">
        <a:off x="1" y="2176610"/>
        <a:ext cx="683085" cy="292751"/>
      </dsp:txXfrm>
    </dsp:sp>
    <dsp:sp modelId="{EA581AF9-C3BC-4E8F-9BDD-11DC0D753FC2}">
      <dsp:nvSpPr>
        <dsp:cNvPr id="0" name=""/>
        <dsp:cNvSpPr/>
      </dsp:nvSpPr>
      <dsp:spPr>
        <a:xfrm rot="5400000">
          <a:off x="4270954" y="-1862566"/>
          <a:ext cx="853822" cy="8029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Предоставить документы (при наличии) подтверждающие преимущественное право (учитываются достижения только по профильным предметам)</a:t>
          </a:r>
          <a:endParaRPr lang="ru-RU" sz="1200" kern="1200" dirty="0"/>
        </a:p>
      </dsp:txBody>
      <dsp:txXfrm rot="-5400000">
        <a:off x="683085" y="1766983"/>
        <a:ext cx="7987880" cy="770462"/>
      </dsp:txXfrm>
    </dsp:sp>
    <dsp:sp modelId="{FC3211F6-461A-4B5A-935C-85CCD054C54D}">
      <dsp:nvSpPr>
        <dsp:cNvPr id="0" name=""/>
        <dsp:cNvSpPr/>
      </dsp:nvSpPr>
      <dsp:spPr>
        <a:xfrm rot="5400000">
          <a:off x="-146375" y="2842042"/>
          <a:ext cx="975836" cy="68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4</a:t>
          </a:r>
        </a:p>
      </dsp:txBody>
      <dsp:txXfrm rot="-5400000">
        <a:off x="1" y="3037210"/>
        <a:ext cx="683085" cy="292751"/>
      </dsp:txXfrm>
    </dsp:sp>
    <dsp:sp modelId="{BB2918BE-7C42-4A07-BEDD-44BF7ABEC02E}">
      <dsp:nvSpPr>
        <dsp:cNvPr id="0" name=""/>
        <dsp:cNvSpPr/>
      </dsp:nvSpPr>
      <dsp:spPr>
        <a:xfrm rot="5400000">
          <a:off x="4380718" y="-1001966"/>
          <a:ext cx="634293" cy="8029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Предоставить</a:t>
          </a:r>
          <a:r>
            <a:rPr lang="ru-RU" sz="2000" kern="1200" baseline="0" dirty="0"/>
            <a:t> выписку с результатами ОГЭ (заверить в школе)</a:t>
          </a:r>
          <a:endParaRPr lang="ru-RU" sz="2000" kern="1200" dirty="0"/>
        </a:p>
      </dsp:txBody>
      <dsp:txXfrm rot="-5400000">
        <a:off x="683085" y="2726631"/>
        <a:ext cx="7998596" cy="572365"/>
      </dsp:txXfrm>
    </dsp:sp>
    <dsp:sp modelId="{A662C56E-C657-4F09-AD7C-A6329EB2F673}">
      <dsp:nvSpPr>
        <dsp:cNvPr id="0" name=""/>
        <dsp:cNvSpPr/>
      </dsp:nvSpPr>
      <dsp:spPr>
        <a:xfrm rot="5400000">
          <a:off x="-146375" y="3702642"/>
          <a:ext cx="975836" cy="68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5</a:t>
          </a:r>
        </a:p>
      </dsp:txBody>
      <dsp:txXfrm rot="-5400000">
        <a:off x="1" y="3897810"/>
        <a:ext cx="683085" cy="292751"/>
      </dsp:txXfrm>
    </dsp:sp>
    <dsp:sp modelId="{25AACA1B-89FA-4908-8E42-75B8E521C64B}">
      <dsp:nvSpPr>
        <dsp:cNvPr id="0" name=""/>
        <dsp:cNvSpPr/>
      </dsp:nvSpPr>
      <dsp:spPr>
        <a:xfrm rot="5400000">
          <a:off x="4380718" y="-141366"/>
          <a:ext cx="634293" cy="8029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При</a:t>
          </a:r>
          <a:r>
            <a:rPr lang="ru-RU" sz="2000" kern="1200" baseline="0" dirty="0"/>
            <a:t> успешном прохождении индивидуального отбора подать заявление о зачислении и предоставить  аттестат и другие документы</a:t>
          </a:r>
          <a:endParaRPr lang="ru-RU" sz="2000" kern="1200" dirty="0"/>
        </a:p>
      </dsp:txBody>
      <dsp:txXfrm rot="-5400000">
        <a:off x="683085" y="3587231"/>
        <a:ext cx="7998596" cy="57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CE8DA-4D2F-41CB-A74D-20452C29D73C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42F5-28A9-495F-84C7-28ADF35397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42F5-28A9-495F-84C7-28ADF353974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aforism.su/avtor/357.html&amp;sa=D&amp;ust=1610282647342000&amp;usg=AOvVaw2v3B7wCGeAySerGYTJKZI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47058410_2-abrakadabra-fun-p-prezentatsiya-foni-dlya-slaidov-pedagog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1344" cy="1143000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Управление образования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Верх-Исетского района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53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«перспективы выпускника </a:t>
            </a:r>
            <a:br>
              <a:rPr lang="ru-RU" sz="53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9-го класса» </a:t>
            </a:r>
            <a:br>
              <a:rPr lang="ru-RU" sz="3600" b="1" cap="all" dirty="0"/>
            </a:br>
            <a:endParaRPr lang="ru-RU" sz="3600" dirty="0"/>
          </a:p>
        </p:txBody>
      </p:sp>
      <p:pic>
        <p:nvPicPr>
          <p:cNvPr id="4" name="Рисунок 3" descr="photo_2024-10-15_19-48-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32656"/>
            <a:ext cx="1008112" cy="1008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6612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22 января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47058410_2-abrakadabra-fun-p-prezentatsiya-foni-dlya-slaidov-pedagog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ФОРМА ПРОТОКОЛА ПРЕДМЕТНОЙ КОМИССИИ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919173"/>
            <a:ext cx="775113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Протокол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предметной комиссии 10 _______________профиля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дата____________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КОМИССИИ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(В соответствии с приказом ОУ)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234109"/>
              </p:ext>
            </p:extLst>
          </p:nvPr>
        </p:nvGraphicFramePr>
        <p:xfrm>
          <a:off x="107501" y="2636912"/>
          <a:ext cx="8856986" cy="3773992"/>
        </p:xfrm>
        <a:graphic>
          <a:graphicData uri="http://schemas.openxmlformats.org/drawingml/2006/table">
            <a:tbl>
              <a:tblPr firstRow="1" firstCol="1" bandRow="1"/>
              <a:tblGrid>
                <a:gridCol w="1059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01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заявления участника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Оценка из аттестата по профильным предметам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 (в 100% изменении) по ОГЭ (один из профильных предметов (…/…)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Олимпиады Баллы за каждую.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(призёр: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этап -1 б;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рег.этап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2 б;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федер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– 3б.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 -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этап -2 б;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рег.этап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3 б;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федер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– 4 б. 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Рейтинг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Учитывается Средний балл аттестата для учёта спорных вопрос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DD367-18BF-4B43-984C-7423B4728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72" y="1196752"/>
            <a:ext cx="8676008" cy="2162204"/>
          </a:xfrm>
        </p:spPr>
        <p:txBody>
          <a:bodyPr>
            <a:noAutofit/>
          </a:bodyPr>
          <a:lstStyle/>
          <a:p>
            <a:pPr algn="l"/>
            <a:r>
              <a:rPr lang="ru-RU" sz="4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рядом:</a:t>
            </a:r>
            <a:br>
              <a:rPr lang="ru-RU" sz="4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узнайте все о профильных   </a:t>
            </a:r>
            <a:br>
              <a:rPr lang="ru-RU" sz="4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10-х классах через наши</a:t>
            </a:r>
            <a:br>
              <a:rPr lang="ru-RU" sz="4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информационные ресурсы!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8"/>
            <a:ext cx="5412821" cy="2610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96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8519" y="1202314"/>
            <a:ext cx="5698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Образовательные организации 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Верх-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Исетского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6" y="2299051"/>
            <a:ext cx="1612495" cy="1612495"/>
          </a:xfrm>
          <a:prstGeom prst="rect">
            <a:avLst/>
          </a:prstGeom>
        </p:spPr>
      </p:pic>
      <p:pic>
        <p:nvPicPr>
          <p:cNvPr id="6" name="Picture 2" descr="http://bobrik.roo-pinsk.gov.by/files/00462/obj/140/16963/ico/16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57" y="4183337"/>
            <a:ext cx="2190493" cy="16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i?id=e6f42aa1c93d50223e409fc0cd5724d63ab688dd-10734181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44" l="0" r="98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836">
            <a:off x="1196392" y="868700"/>
            <a:ext cx="1269268" cy="6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89915" y="4762397"/>
            <a:ext cx="37335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***.екатеринбург.рф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3936" y="2758212"/>
            <a:ext cx="523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Сайты ОУ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одна платформа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один домен</a:t>
            </a:r>
          </a:p>
        </p:txBody>
      </p:sp>
    </p:spTree>
    <p:extLst>
      <p:ext uri="{BB962C8B-B14F-4D97-AF65-F5344CB8AC3E}">
        <p14:creationId xmlns:p14="http://schemas.microsoft.com/office/powerpoint/2010/main" val="72540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7043" y="1264578"/>
            <a:ext cx="8725212" cy="4098010"/>
            <a:chOff x="302724" y="605249"/>
            <a:chExt cx="11633616" cy="546401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724" y="707886"/>
              <a:ext cx="7457903" cy="4666547"/>
            </a:xfrm>
            <a:prstGeom prst="rect">
              <a:avLst/>
            </a:prstGeom>
          </p:spPr>
        </p:pic>
        <p:sp>
          <p:nvSpPr>
            <p:cNvPr id="4" name="Стрелка вправо 3"/>
            <p:cNvSpPr/>
            <p:nvPr/>
          </p:nvSpPr>
          <p:spPr>
            <a:xfrm rot="19675741">
              <a:off x="2735731" y="5555151"/>
              <a:ext cx="3726432" cy="33944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630" y="605249"/>
              <a:ext cx="3581710" cy="546401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8490857" y="2416629"/>
              <a:ext cx="3107094" cy="54117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3983" y="790182"/>
              <a:ext cx="5015383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***.екатеринбург.рф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03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24" y="4168235"/>
            <a:ext cx="1603171" cy="16031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2824" y="4871158"/>
            <a:ext cx="4939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КАРТА профилей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Верх-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Исетского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6608064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1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hkola5sosnogorskaya-r11.gosweb.gosuslugi.ru/netcat_files/userfiles/2/2023-02-11_18-10-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" y="2015188"/>
            <a:ext cx="1313158" cy="760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463" y="340159"/>
            <a:ext cx="84759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Схема и сроки  индивидуального отбора на обучение в профильных классах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34516" y="2119732"/>
            <a:ext cx="1509337" cy="92333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865" y="2719222"/>
            <a:ext cx="119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184783" y="2234509"/>
            <a:ext cx="1391621" cy="54099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927600" y="2232251"/>
            <a:ext cx="1276628" cy="45303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</a:p>
        </p:txBody>
      </p:sp>
      <p:pic>
        <p:nvPicPr>
          <p:cNvPr id="17" name="Picture 4" descr="http://gorinschool.khv.eduru.ru/media/2023/06/27/1279560415/75440C0B-5A77-4B1E-8D14-F7C819B982D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2000963" cy="1412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01965" y="2114303"/>
            <a:ext cx="1670614" cy="92333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комиссия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44180" y="2114303"/>
            <a:ext cx="1830612" cy="92333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b="1" i="1" dirty="0">
              <a:solidFill>
                <a:srgbClr val="C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67463" y="1556792"/>
            <a:ext cx="8488139" cy="571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Левая фигурная скобка 3"/>
          <p:cNvSpPr/>
          <p:nvPr/>
        </p:nvSpPr>
        <p:spPr>
          <a:xfrm rot="16200000">
            <a:off x="1246700" y="2029003"/>
            <a:ext cx="212526" cy="2636330"/>
          </a:xfrm>
          <a:prstGeom prst="leftBrace">
            <a:avLst>
              <a:gd name="adj1" fmla="val 39602"/>
              <a:gd name="adj2" fmla="val 49369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127462" y="3597738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16.06.25 по 30.06.25</a:t>
            </a:r>
            <a:endParaRPr lang="ru-RU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6476014" y="2685265"/>
            <a:ext cx="164733" cy="1371599"/>
          </a:xfrm>
          <a:prstGeom prst="leftBrace">
            <a:avLst>
              <a:gd name="adj1" fmla="val 39602"/>
              <a:gd name="adj2" fmla="val 49369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5913882" y="3549846"/>
            <a:ext cx="13040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</a:p>
          <a:p>
            <a:pPr algn="ctr"/>
            <a:r>
              <a:rPr lang="ru-RU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15.07.25 </a:t>
            </a:r>
          </a:p>
          <a:p>
            <a:pPr algn="ctr"/>
            <a:r>
              <a:rPr lang="ru-RU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ОУ</a:t>
            </a:r>
            <a:endParaRPr lang="ru-RU" sz="1725" dirty="0"/>
          </a:p>
        </p:txBody>
      </p:sp>
      <p:sp>
        <p:nvSpPr>
          <p:cNvPr id="25" name="Левая фигурная скобка 24"/>
          <p:cNvSpPr/>
          <p:nvPr/>
        </p:nvSpPr>
        <p:spPr>
          <a:xfrm rot="16200000">
            <a:off x="4184367" y="1765217"/>
            <a:ext cx="188630" cy="3187797"/>
          </a:xfrm>
          <a:prstGeom prst="leftBrace">
            <a:avLst>
              <a:gd name="adj1" fmla="val 39602"/>
              <a:gd name="adj2" fmla="val 49369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72579" y="3461804"/>
            <a:ext cx="0" cy="10574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832315" y="3596886"/>
            <a:ext cx="1298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01.07.25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10.07.25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10778" y="3577702"/>
            <a:ext cx="1298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11.07.25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15.07.25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263398" y="3555324"/>
            <a:ext cx="0" cy="10574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684783" y="3472196"/>
            <a:ext cx="0" cy="10574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Левая фигурная скобка 35"/>
          <p:cNvSpPr/>
          <p:nvPr/>
        </p:nvSpPr>
        <p:spPr>
          <a:xfrm rot="16200000">
            <a:off x="8074006" y="2467056"/>
            <a:ext cx="164732" cy="1808015"/>
          </a:xfrm>
          <a:prstGeom prst="leftBrace">
            <a:avLst>
              <a:gd name="adj1" fmla="val 39602"/>
              <a:gd name="adj2" fmla="val 49369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рямоугольник 36"/>
          <p:cNvSpPr/>
          <p:nvPr/>
        </p:nvSpPr>
        <p:spPr>
          <a:xfrm>
            <a:off x="7564365" y="3596870"/>
            <a:ext cx="151042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6-17.</a:t>
            </a:r>
            <a:r>
              <a:rPr lang="ru-RU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07.25 </a:t>
            </a:r>
          </a:p>
          <a:p>
            <a:pPr algn="ctr"/>
            <a:r>
              <a:rPr lang="ru-RU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апелляций</a:t>
            </a:r>
            <a:endParaRPr lang="ru-RU" sz="1725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272946" y="3474493"/>
            <a:ext cx="0" cy="10574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фигурная скобка 38"/>
          <p:cNvSpPr/>
          <p:nvPr/>
        </p:nvSpPr>
        <p:spPr>
          <a:xfrm rot="16200000">
            <a:off x="7386578" y="3063144"/>
            <a:ext cx="188630" cy="3187797"/>
          </a:xfrm>
          <a:prstGeom prst="leftBrace">
            <a:avLst>
              <a:gd name="adj1" fmla="val 39602"/>
              <a:gd name="adj2" fmla="val 49369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Прямоугольник 39"/>
          <p:cNvSpPr/>
          <p:nvPr/>
        </p:nvSpPr>
        <p:spPr>
          <a:xfrm>
            <a:off x="5997975" y="4830433"/>
            <a:ext cx="313277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оригиналов аттестатов и др. документов в приемную комиссию ОУ</a:t>
            </a:r>
            <a:endParaRPr lang="ru-RU" sz="1725" dirty="0"/>
          </a:p>
        </p:txBody>
      </p:sp>
      <p:sp>
        <p:nvSpPr>
          <p:cNvPr id="41" name="Стрелка вправо 40"/>
          <p:cNvSpPr/>
          <p:nvPr/>
        </p:nvSpPr>
        <p:spPr>
          <a:xfrm flipH="1">
            <a:off x="2668679" y="5235240"/>
            <a:ext cx="3138972" cy="50129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886995" y="4784651"/>
            <a:ext cx="0" cy="10574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975597" y="5807514"/>
            <a:ext cx="2604515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ОУ</a:t>
            </a:r>
            <a:endParaRPr lang="ru-RU" sz="1725" dirty="0"/>
          </a:p>
        </p:txBody>
      </p:sp>
    </p:spTree>
    <p:extLst>
      <p:ext uri="{BB962C8B-B14F-4D97-AF65-F5344CB8AC3E}">
        <p14:creationId xmlns:p14="http://schemas.microsoft.com/office/powerpoint/2010/main" val="301524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47" y="1340768"/>
            <a:ext cx="3001905" cy="300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2345" y="733475"/>
            <a:ext cx="4635661" cy="337574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757738"/>
              </a:avLst>
            </a:prstTxWarp>
            <a:spAutoFit/>
          </a:bodyPr>
          <a:lstStyle/>
          <a:p>
            <a:pPr algn="ctr"/>
            <a:r>
              <a:rPr lang="ru-RU" sz="405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Ваш осознанный выбор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69788" y="1677620"/>
            <a:ext cx="4635661" cy="337574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Наша поддержка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726388-30DE-4106-93B2-C798CFDC6295}"/>
              </a:ext>
            </a:extLst>
          </p:cNvPr>
          <p:cNvSpPr/>
          <p:nvPr/>
        </p:nvSpPr>
        <p:spPr>
          <a:xfrm>
            <a:off x="4067944" y="52737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Дети — это наше будущее! Они должны быть хорошо вооружены для борьбы за наши идеалы.</a:t>
            </a:r>
          </a:p>
          <a:p>
            <a:pPr algn="r"/>
            <a:r>
              <a:rPr lang="ru-RU" i="1" dirty="0">
                <a:hlinkClick r:id="rId3"/>
              </a:rPr>
              <a:t>Крупская Н. 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35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47058410_2-abrakadabra-fun-p-prezentatsiya-foni-dlya-slaidov-pedagog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88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               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Управление образования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                   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Верх-Исетского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района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6700" b="1" cap="all" dirty="0">
                <a:solidFill>
                  <a:srgbClr val="C00000"/>
                </a:solidFill>
              </a:rPr>
              <a:t>Цель: </a:t>
            </a:r>
            <a:r>
              <a:rPr lang="ru-RU" sz="36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организовать сопровождение обучающихся в обретении устойчивого уровня комфорта в их образовательной деятельности после завершения девятого класса</a:t>
            </a:r>
            <a:br>
              <a:rPr lang="ru-RU" sz="3600" b="1" cap="all" dirty="0"/>
            </a:br>
            <a:endParaRPr lang="ru-RU" sz="3600" dirty="0"/>
          </a:p>
        </p:txBody>
      </p:sp>
      <p:pic>
        <p:nvPicPr>
          <p:cNvPr id="4" name="Рисунок 3" descr="photo_2024-10-15_19-48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2656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7058410_2-abrakadabra-fun-p-prezentatsiya-foni-dlya-slaidov-pedagog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363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6 статьи 60 Закона об образовании</a:t>
            </a:r>
          </a:p>
        </p:txBody>
      </p:sp>
      <p:pic>
        <p:nvPicPr>
          <p:cNvPr id="7" name="Содержимое 6" descr="fc103ae44b87bdeb5875cf7e8ca387f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988840"/>
            <a:ext cx="3072341" cy="2304256"/>
          </a:xfrm>
          <a:prstGeom prst="rect">
            <a:avLst/>
          </a:prstGeom>
        </p:spPr>
      </p:pic>
      <p:pic>
        <p:nvPicPr>
          <p:cNvPr id="8" name="Содержимое 3" descr="scale_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013176"/>
            <a:ext cx="2016224" cy="1594433"/>
          </a:xfrm>
          <a:prstGeom prst="rect">
            <a:avLst/>
          </a:prstGeom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395536" y="1844824"/>
            <a:ext cx="48965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документ об образовании, выдаваемый лицам, успешно прошедшим государственную итоговую аттестацию, подтверждает получение общего образования следующего уровня: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основное общее образование (подтверждается </a:t>
            </a:r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аттестатом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 основном общем образовании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среднее общее образование (подтверждается аттестатом о среднем общем образовании).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7058410_2-abrakadabra-fun-p-prezentatsiya-foni-dlya-slaidov-pedagog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61 Закона об образовании</a:t>
            </a:r>
          </a:p>
        </p:txBody>
      </p:sp>
      <p:pic>
        <p:nvPicPr>
          <p:cNvPr id="7" name="Содержимое 6" descr="fc103ae44b87bdeb5875cf7e8ca387f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988840"/>
            <a:ext cx="3072341" cy="2304256"/>
          </a:xfrm>
          <a:prstGeom prst="rect">
            <a:avLst/>
          </a:prstGeom>
        </p:spPr>
      </p:pic>
      <p:pic>
        <p:nvPicPr>
          <p:cNvPr id="8" name="Содержимое 3" descr="scale_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013176"/>
            <a:ext cx="2332854" cy="1844824"/>
          </a:xfrm>
          <a:prstGeom prst="rect">
            <a:avLst/>
          </a:prstGeom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395536" y="2105472"/>
            <a:ext cx="48965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/>
              <a:t>одним из оснований прекращения образовательных отношений является </a:t>
            </a:r>
            <a:r>
              <a:rPr lang="ru-RU" sz="3200" u="sng" dirty="0">
                <a:solidFill>
                  <a:srgbClr val="FF0000"/>
                </a:solidFill>
              </a:rPr>
              <a:t>отчисление</a:t>
            </a:r>
            <a:r>
              <a:rPr lang="ru-RU" sz="3200" dirty="0"/>
              <a:t> в связи с получением образования (</a:t>
            </a:r>
            <a:r>
              <a:rPr lang="ru-RU" sz="3200" u="sng" dirty="0"/>
              <a:t>завершением обучения</a:t>
            </a:r>
            <a:r>
              <a:rPr lang="ru-RU" sz="3200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47058410_2-abrakadabra-fun-p-prezentatsiya-foni-dlya-slaidov-pedagog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ru-RU" b="1" cap="all" dirty="0">
                <a:solidFill>
                  <a:srgbClr val="C00000"/>
                </a:solidFill>
              </a:rPr>
              <a:t>Основные перспективы</a:t>
            </a:r>
          </a:p>
        </p:txBody>
      </p:sp>
      <p:pic>
        <p:nvPicPr>
          <p:cNvPr id="6" name="Содержимое 5" descr="03305d0d23bd76a339d4885293c8a85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5948562" cy="3402021"/>
          </a:xfr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131840" y="5085184"/>
            <a:ext cx="2592288" cy="93610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84168" y="4725144"/>
            <a:ext cx="2664296" cy="1584176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Техникум, Колледж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Профессиональное образование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797152"/>
            <a:ext cx="2376264" cy="1512168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Школа. Профильный класс. ВУЗ</a:t>
            </a:r>
          </a:p>
        </p:txBody>
      </p:sp>
      <p:pic>
        <p:nvPicPr>
          <p:cNvPr id="10" name="Рисунок 9" descr="photo_2024-10-15_19-48-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6896" y="188640"/>
            <a:ext cx="792088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1647058410_2-abrakadabra-fun-p-prezentatsiya-foni-dlya-slaidov-pedagog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75932236"/>
              </p:ext>
            </p:extLst>
          </p:nvPr>
        </p:nvGraphicFramePr>
        <p:xfrm>
          <a:off x="323850" y="1989138"/>
          <a:ext cx="6202363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88640"/>
            <a:ext cx="7258000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Организация профильного обучения в общеобразовательных учреждениях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 err="1">
                <a:latin typeface="Arial" pitchFamily="34" charset="0"/>
                <a:cs typeface="Arial" pitchFamily="34" charset="0"/>
              </a:rPr>
              <a:t>Верх-Исетского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г. Екатеринбурга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1647058410_2-abrakadabra-fun-p-prezentatsiya-foni-dlya-slaidov-pedagog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1219084"/>
              </p:ext>
            </p:extLst>
          </p:nvPr>
        </p:nvGraphicFramePr>
        <p:xfrm>
          <a:off x="323850" y="1989138"/>
          <a:ext cx="7488510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88640"/>
            <a:ext cx="7258000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10-е профильные классы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2025-2026 учебного года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47058410_2-abrakadabra-fun-p-prezentatsiya-foni-dlya-slaidov-pedagog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приема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профильный класс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Федеральные документы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Региональные, муниципальные документы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619944" y="2357264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6" descr="fc103ae44b87bdeb5875cf7e8ca387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3072341" cy="2304256"/>
          </a:xfrm>
          <a:prstGeom prst="rect">
            <a:avLst/>
          </a:prstGeom>
        </p:spPr>
      </p:pic>
      <p:pic>
        <p:nvPicPr>
          <p:cNvPr id="9" name="Содержимое 8" descr="58f36044ad7b598bf50c2fb74e13fd40.jpe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403648" y="3933056"/>
            <a:ext cx="3283446" cy="1800200"/>
          </a:xfrm>
        </p:spPr>
      </p:pic>
      <p:pic>
        <p:nvPicPr>
          <p:cNvPr id="12" name="Рисунок 11" descr="gas-kvas-com-p-gerb-sverdlovskoi-oblasti-na-prozrachnom-f-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204864"/>
            <a:ext cx="2808312" cy="1655647"/>
          </a:xfrm>
          <a:prstGeom prst="rect">
            <a:avLst/>
          </a:prstGeom>
        </p:spPr>
      </p:pic>
      <p:pic>
        <p:nvPicPr>
          <p:cNvPr id="13" name="Рисунок 12" descr="Безымянны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933056"/>
            <a:ext cx="2448272" cy="1955537"/>
          </a:xfrm>
          <a:prstGeom prst="rect">
            <a:avLst/>
          </a:prstGeom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1835696" y="5805264"/>
            <a:ext cx="583264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/>
              <a:t>Д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окументы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образовательной организации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1647058410_2-abrakadabra-fun-p-prezentatsiya-foni-dlya-slaidov-pedagog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56721052"/>
              </p:ext>
            </p:extLst>
          </p:nvPr>
        </p:nvGraphicFramePr>
        <p:xfrm>
          <a:off x="323850" y="1989138"/>
          <a:ext cx="8712646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88640"/>
            <a:ext cx="7258000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908720"/>
            <a:ext cx="4328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Порядок действий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629</Words>
  <Application>Microsoft Office PowerPoint</Application>
  <PresentationFormat>Экран (4:3)</PresentationFormat>
  <Paragraphs>150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       Управление образования  Верх-Исетского района    «перспективы выпускника  9-го класса»  </vt:lpstr>
      <vt:lpstr>                          Управление образования                       Верх-Исетского района   Цель: организовать сопровождение обучающихся в обретении устойчивого уровня комфорта в их образовательной деятельности после завершения девятого класса </vt:lpstr>
      <vt:lpstr>часть 6 статьи 60 Закона об образовании</vt:lpstr>
      <vt:lpstr>статья 61 Закона об образовании</vt:lpstr>
      <vt:lpstr>Основные перспективы</vt:lpstr>
      <vt:lpstr>Презентация PowerPoint</vt:lpstr>
      <vt:lpstr>Презентация PowerPoint</vt:lpstr>
      <vt:lpstr>Порядок приема  в профильный класс</vt:lpstr>
      <vt:lpstr>Презентация PowerPoint</vt:lpstr>
      <vt:lpstr>ФОРМА ПРОТОКОЛА ПРЕДМЕТНОЙ КОМИССИИ</vt:lpstr>
      <vt:lpstr>Все ответы рядом:    узнайте все о профильных                  10-х классах через наши               информационные ресурсы!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 Верх-Исетского района</dc:title>
  <dc:creator>Анатолий</dc:creator>
  <cp:lastModifiedBy>Иваницкая Наталья Александровна</cp:lastModifiedBy>
  <cp:revision>68</cp:revision>
  <cp:lastPrinted>2025-01-21T06:00:37Z</cp:lastPrinted>
  <dcterms:created xsi:type="dcterms:W3CDTF">2025-01-16T15:14:34Z</dcterms:created>
  <dcterms:modified xsi:type="dcterms:W3CDTF">2025-01-24T06:45:38Z</dcterms:modified>
</cp:coreProperties>
</file>