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err="1" smtClean="0"/>
              <a:t>Караулинский</a:t>
            </a:r>
            <a:r>
              <a:rPr lang="ru-RU" sz="2800" dirty="0" smtClean="0"/>
              <a:t> Даниил Евгеньевич</a:t>
            </a:r>
            <a:br>
              <a:rPr lang="ru-RU" sz="2800" dirty="0" smtClean="0"/>
            </a:br>
            <a:r>
              <a:rPr lang="ru-RU" sz="2800" dirty="0" smtClean="0"/>
              <a:t>выпуск 2016г</a:t>
            </a:r>
            <a:r>
              <a:rPr lang="ru-RU" sz="2800" dirty="0" smtClean="0"/>
              <a:t>.(основная школа)</a:t>
            </a:r>
            <a:endParaRPr lang="ru-RU" sz="2800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81444" y="142852"/>
            <a:ext cx="8648274" cy="116366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ГЕРОИ  МОЕЙ  ШКОЛЫ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photo_5233513638856344055_y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071802" y="1071546"/>
            <a:ext cx="1821669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photo_5233513638856344054_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3500438"/>
            <a:ext cx="2428892" cy="18216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Содержимое 13" descr="photo_5233513638856344050_y (1)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000760" y="2500306"/>
            <a:ext cx="2693463" cy="2020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Прямоугольник 14"/>
          <p:cNvSpPr/>
          <p:nvPr/>
        </p:nvSpPr>
        <p:spPr>
          <a:xfrm>
            <a:off x="5857884" y="1285860"/>
            <a:ext cx="3071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Медаль   </a:t>
            </a:r>
          </a:p>
          <a:p>
            <a:pPr algn="ctr"/>
            <a:r>
              <a:rPr lang="ru-RU" b="1" dirty="0" smtClean="0"/>
              <a:t> “За </a:t>
            </a:r>
            <a:r>
              <a:rPr lang="ru-RU" b="1" dirty="0" smtClean="0"/>
              <a:t>заслуги в военной медицине” </a:t>
            </a:r>
            <a:endParaRPr lang="ru-RU" b="1" dirty="0"/>
          </a:p>
        </p:txBody>
      </p:sp>
      <p:pic>
        <p:nvPicPr>
          <p:cNvPr id="16" name="Рисунок 15" descr="photo_5233513638856344053_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071546"/>
            <a:ext cx="1821669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ИСАЕВА ЕЛИЗАВЕТА СЕРГЕЕВНА,</a:t>
            </a:r>
            <a:br>
              <a:rPr lang="ru-RU" dirty="0" smtClean="0"/>
            </a:br>
            <a:r>
              <a:rPr lang="ru-RU" dirty="0" smtClean="0"/>
              <a:t>выпуск 2022г.(средняя школа)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214290"/>
            <a:ext cx="8648274" cy="109222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ГЕРОИ  МОЕЙ  ШКОЛЫ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WhatsApp Image 2022-05-12 at 20.15.58 (1)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000892" y="1214423"/>
            <a:ext cx="1857388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Тренировка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142976" y="3643314"/>
            <a:ext cx="2467375" cy="16449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6. Награды.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214422"/>
            <a:ext cx="1821670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WhatsApp Image 2022-05-07 at 10.13.25 (1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1214422"/>
            <a:ext cx="1785950" cy="2251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WhatsApp Image 2022-09-22 at 17.21.32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4" y="2857496"/>
            <a:ext cx="1857388" cy="24734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WhatsApp Image 2022-05-07 at 10.13.25 (2)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00298" y="1214422"/>
            <a:ext cx="1857388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</TotalTime>
  <Words>22</Words>
  <PresentationFormat>Экран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Трек</vt:lpstr>
      <vt:lpstr>Караулинский Даниил Евгеньевич выпуск 2016г.(основная школа)</vt:lpstr>
      <vt:lpstr>ИСАЕВА ЕЛИЗАВЕТА СЕРГЕЕВНА, выпуск 2022г.(средняя школа)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Караулинский Даниил Евгеньевич выпуск 2016г.</dc:title>
  <dc:creator>User</dc:creator>
  <cp:lastModifiedBy>User</cp:lastModifiedBy>
  <cp:revision>2</cp:revision>
  <dcterms:created xsi:type="dcterms:W3CDTF">2022-12-12T07:50:36Z</dcterms:created>
  <dcterms:modified xsi:type="dcterms:W3CDTF">2022-12-13T03:58:15Z</dcterms:modified>
</cp:coreProperties>
</file>