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 smtClean="0"/>
              <a:t>Караулинский</a:t>
            </a:r>
            <a:r>
              <a:rPr lang="ru-RU" sz="2800" dirty="0" smtClean="0"/>
              <a:t> Даниил Евгеньевич</a:t>
            </a:r>
            <a:br>
              <a:rPr lang="ru-RU" sz="2800" dirty="0" smtClean="0"/>
            </a:br>
            <a:r>
              <a:rPr lang="ru-RU" sz="2800" dirty="0" smtClean="0"/>
              <a:t>выпуск 2016г.(основная школа)</a:t>
            </a:r>
            <a:endParaRPr lang="ru-RU" sz="2800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81444" y="142852"/>
            <a:ext cx="8648274" cy="11636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ГЕРОИ  МОЕЙ  ШКОЛЫ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hoto_5233513638856344055_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071546"/>
            <a:ext cx="1821669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photo_5233513638856344054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3500438"/>
            <a:ext cx="2428892" cy="1821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Содержимое 13" descr="photo_5233513638856344050_y (1)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000760" y="2500306"/>
            <a:ext cx="2693463" cy="2020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5857884" y="1285860"/>
            <a:ext cx="3071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Медаль   </a:t>
            </a:r>
          </a:p>
          <a:p>
            <a:pPr algn="ctr"/>
            <a:r>
              <a:rPr lang="ru-RU" b="1" dirty="0" smtClean="0"/>
              <a:t> “За заслуги в военной медицине” </a:t>
            </a:r>
            <a:endParaRPr lang="ru-RU" b="1" dirty="0"/>
          </a:p>
        </p:txBody>
      </p:sp>
      <p:pic>
        <p:nvPicPr>
          <p:cNvPr id="16" name="Рисунок 15" descr="photo_5233513638856344053_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71546"/>
            <a:ext cx="1821669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ИСАЕВА ЕЛИЗАВЕТА СЕРГЕЕВНА,</a:t>
            </a:r>
            <a:br>
              <a:rPr lang="ru-RU" dirty="0" smtClean="0"/>
            </a:br>
            <a:r>
              <a:rPr lang="ru-RU" dirty="0" smtClean="0"/>
              <a:t>выпуск 2022г.(средняя школа)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14290"/>
            <a:ext cx="8648274" cy="109222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ГЕРОИ  МОЕЙ  ШКОЛЫ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WhatsApp Image 2022-05-12 at 20.15.58 (1).jpe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000892" y="1214423"/>
            <a:ext cx="1857388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Тренировка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142976" y="3643314"/>
            <a:ext cx="2467375" cy="1644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6. Награды.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214422"/>
            <a:ext cx="1821670" cy="24288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WhatsApp Image 2022-05-07 at 10.13.25 (1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214422"/>
            <a:ext cx="1785950" cy="2251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WhatsApp Image 2022-09-22 at 17.21.3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2857496"/>
            <a:ext cx="1857388" cy="24734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Рисунок 12" descr="WhatsApp Image 2022-05-07 at 10.13.25 (2)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00298" y="1214422"/>
            <a:ext cx="1857388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ГЕРОИ  МОЕЙ  ШКОЛЫ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Содержимое 8" descr="WhatsApp Image 2022-12-25 at 14.23.5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785926"/>
            <a:ext cx="3344332" cy="25082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WhatsApp Image 2022-12-25 at 14.23.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747489" y="1142984"/>
            <a:ext cx="2110791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WhatsApp Image 2022-12-25 at 14.23.53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286256"/>
            <a:ext cx="2214578" cy="2177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WhatsApp Image 2022-12-25 at 14.23.4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214422"/>
            <a:ext cx="1785950" cy="27940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TextBox 15"/>
          <p:cNvSpPr txBox="1"/>
          <p:nvPr/>
        </p:nvSpPr>
        <p:spPr>
          <a:xfrm>
            <a:off x="2857488" y="4572008"/>
            <a:ext cx="5786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ВИНОГРАДОВА ЮЛИЯ СЕРГЕЕВНА,</a:t>
            </a:r>
          </a:p>
          <a:p>
            <a:pPr algn="ctr"/>
            <a:r>
              <a:rPr lang="ru-RU" sz="2000" b="1" dirty="0" smtClean="0"/>
              <a:t> выпуск 2019года</a:t>
            </a:r>
          </a:p>
          <a:p>
            <a:pPr algn="just"/>
            <a:r>
              <a:rPr lang="ru-RU" sz="2000" dirty="0" smtClean="0"/>
              <a:t>Уральский </a:t>
            </a:r>
            <a:r>
              <a:rPr lang="ru-RU" sz="2000" dirty="0" smtClean="0"/>
              <a:t>Аграрный Университет на факультет «ветеринария». Уральский Аграрный Университет на факультет «ветеринария». </a:t>
            </a:r>
            <a:r>
              <a:rPr lang="ru-RU" sz="2000" dirty="0" smtClean="0"/>
              <a:t>4м курс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ГЕРОИ  МОЕЙ  ШКОЛЫ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" name="Содержимое 5" descr="Гордость школы Шарипов М.М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85860"/>
            <a:ext cx="2500330" cy="31511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Шарип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285860"/>
            <a:ext cx="2644769" cy="3143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" name="TextBox 23"/>
          <p:cNvSpPr txBox="1"/>
          <p:nvPr/>
        </p:nvSpPr>
        <p:spPr>
          <a:xfrm>
            <a:off x="714348" y="4572008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ШАРИПОВ МАХМАДШАРИФ МИРЗОРАХИМОВИЧ</a:t>
            </a:r>
          </a:p>
          <a:p>
            <a:pPr algn="ctr"/>
            <a:r>
              <a:rPr lang="ru-RU" sz="2400" dirty="0" smtClean="0"/>
              <a:t>Выпуск 2022 года</a:t>
            </a:r>
          </a:p>
          <a:p>
            <a:pPr algn="ctr"/>
            <a:r>
              <a:rPr lang="ru-RU" sz="2400" dirty="0" smtClean="0"/>
              <a:t>Курсант </a:t>
            </a:r>
            <a:r>
              <a:rPr lang="ru-RU" sz="2400" dirty="0" err="1" smtClean="0"/>
              <a:t>УрИ</a:t>
            </a:r>
            <a:r>
              <a:rPr lang="ru-RU" sz="2400" dirty="0" smtClean="0"/>
              <a:t> ГПС МЧС России</a:t>
            </a:r>
          </a:p>
          <a:p>
            <a:pPr algn="ctr"/>
            <a:r>
              <a:rPr lang="ru-RU" sz="2400" dirty="0" smtClean="0"/>
              <a:t>Факультет управления и комплексной безопасности</a:t>
            </a:r>
          </a:p>
          <a:p>
            <a:pPr algn="ctr"/>
            <a:r>
              <a:rPr lang="ru-RU" sz="2400" dirty="0" smtClean="0"/>
              <a:t>Специальность: Пожарная </a:t>
            </a:r>
            <a:r>
              <a:rPr lang="ru-RU" sz="2400" dirty="0" err="1" smtClean="0"/>
              <a:t>безопаснось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88</TotalTime>
  <Words>73</Words>
  <PresentationFormat>Экран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Караулинский Даниил Евгеньевич выпуск 2016г.(основная школа)</vt:lpstr>
      <vt:lpstr>ИСАЕВА ЕЛИЗАВЕТА СЕРГЕЕВНА, выпуск 2022г.(средняя школа)</vt:lpstr>
      <vt:lpstr>ГЕРОИ  МОЕЙ  ШКОЛЫ </vt:lpstr>
      <vt:lpstr>ГЕРОИ  МОЕЙ  ШКОЛЫ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Караулинский Даниил Евгеньевич выпуск 2016г.</dc:title>
  <dc:creator>User</dc:creator>
  <cp:lastModifiedBy>User</cp:lastModifiedBy>
  <cp:revision>3</cp:revision>
  <dcterms:created xsi:type="dcterms:W3CDTF">2022-12-12T07:50:36Z</dcterms:created>
  <dcterms:modified xsi:type="dcterms:W3CDTF">2022-12-26T04:43:27Z</dcterms:modified>
</cp:coreProperties>
</file>