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130426"/>
            <a:ext cx="7772400" cy="147002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9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3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0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0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2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4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0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7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70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3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6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DF1B6-B091-4948-9D76-E77B7AE37AD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52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533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641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330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43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21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382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43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52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7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542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06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46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80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30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13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5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513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129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511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4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686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835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65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*Заместитель директора  - Тимофеева Л.Н.</dc:creator>
  <cp:lastModifiedBy>user</cp:lastModifiedBy>
  <cp:revision>3</cp:revision>
  <dcterms:created xsi:type="dcterms:W3CDTF">2021-09-14T12:06:48Z</dcterms:created>
  <dcterms:modified xsi:type="dcterms:W3CDTF">2021-09-15T05:13:01Z</dcterms:modified>
</cp:coreProperties>
</file>