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8139CB-BB06-48C1-A7A7-F760194EB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252B494-B1A8-4FFB-8623-28D0B624B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7EE8-1904-449C-BD56-BDF01AC34878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B4D0A3-67FC-4471-ABD7-29E7C9D4E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1D00D9F-D4FB-4489-B61D-E12D055A1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4DAF-75D7-4770-8B45-541E2D346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32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71DEA-3BBA-49FD-A948-41475CA47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4E39F0-D0D6-4EFA-88E1-1E3C88DC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EB2FA7-FA63-466E-986A-EBD35257D5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17EE8-1904-449C-BD56-BDF01AC34878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9C6E71-FA75-499E-96CA-207959CEBA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C29B16-21F2-4969-A39B-C0E839F7E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44DAF-75D7-4770-8B45-541E2D346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21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AEAADC8-2FB5-4065-9B76-6F42BF62B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048BB9-279D-49F1-B9AB-9E55912CEF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35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62066CA-6783-4ECD-AD18-E8BE5CBF7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6E03AE-F6D5-4A04-A989-36D69F933C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53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5A906D6-292C-433D-AEBC-9D50BE980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A69A9E-9873-4277-BAE3-4171708AB3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50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F4CE9CD-BDA2-41A1-AFBF-91543717B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73EF76-C391-4835-963B-20F1E0C289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91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9831644-1F89-435A-A8CE-ABFC7B5AD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88C36C-3326-4272-9A1C-4C7A2F3E0F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52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C334936-9B71-4860-B302-682A25875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5D3E3E-AC77-4202-A019-4356888486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53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D8CB0A0-E850-45EF-9B9F-1127B5389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156BAE-9504-4CAD-BA6F-E5BE70EB22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92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3C9EB55-F643-4556-8E7C-BDF268403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D97BC1-C3EC-441D-88BF-FBA0C0EBBA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4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69A0A7A-8053-495A-9485-037242B37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8AD000-996C-482A-AF34-62FE8D06D5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07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3A6CF0A-28FF-4A97-B5B6-CFCDDEB20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5056F7-ADB5-4E66-9610-DD50AAA871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01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7815708-AD02-4015-8DA7-C407B052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5A015B-F075-48D4-BF61-6F4DA5A95F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138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</dc:creator>
  <cp:lastModifiedBy>S</cp:lastModifiedBy>
  <cp:revision>1</cp:revision>
  <dcterms:created xsi:type="dcterms:W3CDTF">2022-01-18T04:21:10Z</dcterms:created>
  <dcterms:modified xsi:type="dcterms:W3CDTF">2022-01-18T04:21:10Z</dcterms:modified>
</cp:coreProperties>
</file>