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91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3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8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119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638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6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9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4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1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7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73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2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8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6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3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4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3E2CD9-CF5D-4658-8E87-D32C5ED1D3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394F01-EFAA-487B-9BF7-02641A72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26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941731" cy="7629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празднования Дня Конституции</a:t>
            </a:r>
            <a:b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МБВ(С)ОУ В(С)ОШ № 185</a:t>
            </a:r>
            <a:endParaRPr lang="ru-RU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1555668"/>
            <a:ext cx="11107985" cy="4987635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популяризации идеи единения многонационального народа Российской Федерации через любовь к Родине, к своему народу, к своей истории, согласно плану работы школы 12 декабря 2020 года было проведены классные часы, посвященные Дню Конституции. В мероприятии приняли участие обучающиеся 8-12 классов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данных мероприятий являлось: формирование у учащихся понимания сущности и значения Конституции и государственных символов Российской Федерации, воспитания чувства уважения, гордости, патриотизма, расширения кругозора и повышения общей культуры учащихся.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91" y="4710597"/>
            <a:ext cx="2719449" cy="2039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057895"/>
            <a:ext cx="2938138" cy="1652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82" y="4710598"/>
            <a:ext cx="2671946" cy="2039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81" y="3057895"/>
            <a:ext cx="2814747" cy="17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4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603170"/>
            <a:ext cx="11048608" cy="43912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1048609" cy="15348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8х,10х и 11 классов участвовали в конференции Конституция – основной закон РФ» по средствам программы для организации видеоконференций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всю информацию можно было получить на сайте школы и в личных блогах классных руководителей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2" y="2311196"/>
            <a:ext cx="4846123" cy="3368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35" y="2317777"/>
            <a:ext cx="5379173" cy="32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8698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168</TotalTime>
  <Words>47</Words>
  <Application>Microsoft Office PowerPoint</Application>
  <PresentationFormat>Широкоэкранный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Century Gothic</vt:lpstr>
      <vt:lpstr>Times New Roman</vt:lpstr>
      <vt:lpstr>Wingdings 3</vt:lpstr>
      <vt:lpstr>Сектор</vt:lpstr>
      <vt:lpstr>Мероприятия в рамках празднования Дня Конституции в МБВ(С)ОУ В(С)ОШ № 185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в рамках празднования Дня Конституции в МБВ(С)ОУ В(С)ОШ № 185</dc:title>
  <dc:creator>user</dc:creator>
  <cp:lastModifiedBy>user</cp:lastModifiedBy>
  <cp:revision>6</cp:revision>
  <dcterms:created xsi:type="dcterms:W3CDTF">2020-12-16T03:46:30Z</dcterms:created>
  <dcterms:modified xsi:type="dcterms:W3CDTF">2020-12-16T08:18:38Z</dcterms:modified>
</cp:coreProperties>
</file>